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52"/>
    <p:sldId id="257" r:id="rId53"/>
    <p:sldId id="258" r:id="rId54"/>
    <p:sldId id="259" r:id="rId55"/>
    <p:sldId id="260" r:id="rId56"/>
    <p:sldId id="261" r:id="rId57"/>
    <p:sldId id="262" r:id="rId58"/>
    <p:sldId id="263" r:id="rId59"/>
  </p:sldIdLst>
  <p:sldSz cx="18288000" cy="10287000"/>
  <p:notesSz cx="6858000" cy="9144000"/>
  <p:embeddedFontLst>
    <p:embeddedFont>
      <p:font typeface="Glacial Indifference" charset="1" panose="00000000000000000000"/>
      <p:regular r:id="rId6"/>
    </p:embeddedFont>
    <p:embeddedFont>
      <p:font typeface="Glacial Indifference Bold" charset="1" panose="00000800000000000000"/>
      <p:regular r:id="rId7"/>
    </p:embeddedFont>
    <p:embeddedFont>
      <p:font typeface="Glacial Indifference Italics" charset="1" panose="00000000000000000000"/>
      <p:regular r:id="rId8"/>
    </p:embeddedFont>
    <p:embeddedFont>
      <p:font typeface="Glacial Indifference Bold Italics" charset="1" panose="00000800000000000000"/>
      <p:regular r:id="rId9"/>
    </p:embeddedFont>
    <p:embeddedFont>
      <p:font typeface="Knewave" charset="1" panose="02000806000000020004"/>
      <p:regular r:id="rId10"/>
    </p:embeddedFont>
    <p:embeddedFont>
      <p:font typeface="Arimo" charset="1" panose="020B0604020202020204"/>
      <p:regular r:id="rId11"/>
    </p:embeddedFont>
    <p:embeddedFont>
      <p:font typeface="Arimo Bold" charset="1" panose="020B0704020202020204"/>
      <p:regular r:id="rId12"/>
    </p:embeddedFont>
    <p:embeddedFont>
      <p:font typeface="Arimo Italics" charset="1" panose="020B0604020202090204"/>
      <p:regular r:id="rId13"/>
    </p:embeddedFont>
    <p:embeddedFont>
      <p:font typeface="Arimo Bold Italics" charset="1" panose="020B0704020202090204"/>
      <p:regular r:id="rId14"/>
    </p:embeddedFont>
    <p:embeddedFont>
      <p:font typeface="Hi Melody" charset="1" panose="00000000000000000000"/>
      <p:regular r:id="rId15"/>
    </p:embeddedFont>
    <p:embeddedFont>
      <p:font typeface="Life Savers" charset="1" panose="03050602040302000004"/>
      <p:regular r:id="rId16"/>
    </p:embeddedFont>
    <p:embeddedFont>
      <p:font typeface="Life Savers Bold" charset="1" panose="03050602040302000004"/>
      <p:regular r:id="rId17"/>
    </p:embeddedFont>
    <p:embeddedFont>
      <p:font typeface="CS Gordon Serif" charset="1" panose="00000000000000000000"/>
      <p:regular r:id="rId18"/>
    </p:embeddedFont>
    <p:embeddedFont>
      <p:font typeface="Chloe" charset="1" panose="00000000000000000000"/>
      <p:regular r:id="rId19"/>
    </p:embeddedFont>
    <p:embeddedFont>
      <p:font typeface="Pierson" charset="1" panose="00000000000000000000"/>
      <p:regular r:id="rId20"/>
    </p:embeddedFont>
    <p:embeddedFont>
      <p:font typeface="Pierson Bold" charset="1" panose="00000000000000000000"/>
      <p:regular r:id="rId21"/>
    </p:embeddedFont>
    <p:embeddedFont>
      <p:font typeface="Migra Extra-Light" charset="1" panose="00000300000000000000"/>
      <p:regular r:id="rId22"/>
    </p:embeddedFont>
    <p:embeddedFont>
      <p:font typeface="Migra Extra-Light Italics" charset="1" panose="00000300000000000000"/>
      <p:regular r:id="rId23"/>
    </p:embeddedFont>
    <p:embeddedFont>
      <p:font typeface="Migra Ultra-Bold" charset="1" panose="00000900000000000000"/>
      <p:regular r:id="rId24"/>
    </p:embeddedFont>
    <p:embeddedFont>
      <p:font typeface="Migra Ultra-Bold Italics" charset="1" panose="00000900000000000000"/>
      <p:regular r:id="rId25"/>
    </p:embeddedFont>
    <p:embeddedFont>
      <p:font typeface="Open Sans" charset="1" panose="020B0606030504020204"/>
      <p:regular r:id="rId26"/>
    </p:embeddedFont>
    <p:embeddedFont>
      <p:font typeface="Open Sans Bold" charset="1" panose="020B0806030504020204"/>
      <p:regular r:id="rId27"/>
    </p:embeddedFont>
    <p:embeddedFont>
      <p:font typeface="Open Sans Italics" charset="1" panose="020B0606030504020204"/>
      <p:regular r:id="rId28"/>
    </p:embeddedFont>
    <p:embeddedFont>
      <p:font typeface="Open Sans Bold Italics" charset="1" panose="020B0806030504020204"/>
      <p:regular r:id="rId29"/>
    </p:embeddedFont>
    <p:embeddedFont>
      <p:font typeface="Open Sans Light" charset="1" panose="020B0306030504020204"/>
      <p:regular r:id="rId30"/>
    </p:embeddedFont>
    <p:embeddedFont>
      <p:font typeface="Open Sans Light Italics" charset="1" panose="020B0306030504020204"/>
      <p:regular r:id="rId31"/>
    </p:embeddedFont>
    <p:embeddedFont>
      <p:font typeface="Open Sans Ultra-Bold" charset="1" panose="00000000000000000000"/>
      <p:regular r:id="rId32"/>
    </p:embeddedFont>
    <p:embeddedFont>
      <p:font typeface="Open Sans Ultra-Bold Italics" charset="1" panose="00000000000000000000"/>
      <p:regular r:id="rId33"/>
    </p:embeddedFont>
    <p:embeddedFont>
      <p:font typeface="Montserrat" charset="1" panose="00000500000000000000"/>
      <p:regular r:id="rId34"/>
    </p:embeddedFont>
    <p:embeddedFont>
      <p:font typeface="Montserrat Bold" charset="1" panose="00000800000000000000"/>
      <p:regular r:id="rId35"/>
    </p:embeddedFont>
    <p:embeddedFont>
      <p:font typeface="Montserrat Italics" charset="1" panose="00000500000000000000"/>
      <p:regular r:id="rId36"/>
    </p:embeddedFont>
    <p:embeddedFont>
      <p:font typeface="Montserrat Bold Italics" charset="1" panose="00000800000000000000"/>
      <p:regular r:id="rId37"/>
    </p:embeddedFont>
    <p:embeddedFont>
      <p:font typeface="Montserrat Thin" charset="1" panose="00000300000000000000"/>
      <p:regular r:id="rId38"/>
    </p:embeddedFont>
    <p:embeddedFont>
      <p:font typeface="Montserrat Thin Italics" charset="1" panose="00000300000000000000"/>
      <p:regular r:id="rId39"/>
    </p:embeddedFont>
    <p:embeddedFont>
      <p:font typeface="Montserrat Extra-Light" charset="1" panose="00000300000000000000"/>
      <p:regular r:id="rId40"/>
    </p:embeddedFont>
    <p:embeddedFont>
      <p:font typeface="Montserrat Extra-Light Italics" charset="1" panose="00000300000000000000"/>
      <p:regular r:id="rId41"/>
    </p:embeddedFont>
    <p:embeddedFont>
      <p:font typeface="Montserrat Light" charset="1" panose="00000400000000000000"/>
      <p:regular r:id="rId42"/>
    </p:embeddedFont>
    <p:embeddedFont>
      <p:font typeface="Montserrat Light Italics" charset="1" panose="00000400000000000000"/>
      <p:regular r:id="rId43"/>
    </p:embeddedFont>
    <p:embeddedFont>
      <p:font typeface="Montserrat Medium" charset="1" panose="00000600000000000000"/>
      <p:regular r:id="rId44"/>
    </p:embeddedFont>
    <p:embeddedFont>
      <p:font typeface="Montserrat Medium Italics" charset="1" panose="00000600000000000000"/>
      <p:regular r:id="rId45"/>
    </p:embeddedFont>
    <p:embeddedFont>
      <p:font typeface="Montserrat Semi-Bold" charset="1" panose="00000700000000000000"/>
      <p:regular r:id="rId46"/>
    </p:embeddedFont>
    <p:embeddedFont>
      <p:font typeface="Montserrat Semi-Bold Italics" charset="1" panose="00000700000000000000"/>
      <p:regular r:id="rId47"/>
    </p:embeddedFont>
    <p:embeddedFont>
      <p:font typeface="Montserrat Ultra-Bold" charset="1" panose="00000900000000000000"/>
      <p:regular r:id="rId48"/>
    </p:embeddedFont>
    <p:embeddedFont>
      <p:font typeface="Montserrat Ultra-Bold Italics" charset="1" panose="00000900000000000000"/>
      <p:regular r:id="rId49"/>
    </p:embeddedFont>
    <p:embeddedFont>
      <p:font typeface="Montserrat Heavy" charset="1" panose="00000A00000000000000"/>
      <p:regular r:id="rId50"/>
    </p:embeddedFont>
    <p:embeddedFont>
      <p:font typeface="Montserrat Heavy Italics" charset="1" panose="00000A0000000000000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slides/slide1.xml" Type="http://schemas.openxmlformats.org/officeDocument/2006/relationships/slide"/><Relationship Id="rId53" Target="slides/slide2.xml" Type="http://schemas.openxmlformats.org/officeDocument/2006/relationships/slide"/><Relationship Id="rId54" Target="slides/slide3.xml" Type="http://schemas.openxmlformats.org/officeDocument/2006/relationships/slide"/><Relationship Id="rId55" Target="slides/slide4.xml" Type="http://schemas.openxmlformats.org/officeDocument/2006/relationships/slide"/><Relationship Id="rId56" Target="slides/slide5.xml" Type="http://schemas.openxmlformats.org/officeDocument/2006/relationships/slide"/><Relationship Id="rId57" Target="slides/slide6.xml" Type="http://schemas.openxmlformats.org/officeDocument/2006/relationships/slide"/><Relationship Id="rId58" Target="slides/slide7.xml" Type="http://schemas.openxmlformats.org/officeDocument/2006/relationships/slide"/><Relationship Id="rId59" Target="slides/slide8.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https://www.youtube.com/watch?v=RCJSwczxdJ8" TargetMode="External" Type="http://schemas.openxmlformats.org/officeDocument/2006/relationships/hyperlink"/><Relationship Id="rId12" Target="../media/image18.png" Type="http://schemas.openxmlformats.org/officeDocument/2006/relationships/image"/><Relationship Id="rId13" Target="https://www.youtube.com/watch?v=nW9-hIGLCvQ" TargetMode="External" Type="http://schemas.openxmlformats.org/officeDocument/2006/relationships/hyperlink"/><Relationship Id="rId14" Target="../media/image19.png" Type="http://schemas.openxmlformats.org/officeDocument/2006/relationships/image"/><Relationship Id="rId15" Target="https://www.youtube.com/watch?v=VomOxsA3wsA" TargetMode="External" Type="http://schemas.openxmlformats.org/officeDocument/2006/relationships/hyperlink"/><Relationship Id="rId16" Target="../media/image20.png" Type="http://schemas.openxmlformats.org/officeDocument/2006/relationships/image"/><Relationship Id="rId17" Target="https://www.youtube.com/watch?v=-Ud_4C58kbg" TargetMode="External" Type="http://schemas.openxmlformats.org/officeDocument/2006/relationships/hyperlink"/><Relationship Id="rId18" Target="../media/image21.png" Type="http://schemas.openxmlformats.org/officeDocument/2006/relationships/image"/><Relationship Id="rId19" Target="https://www.youtube.com/watch?v=twCcKEaKpyU&amp;pp=ygUnOCBkZSBtYXJ6byBkaWEgaW50ZXJuYWNpb25hbCBkZWxhIG11amVy%20draw%20my%20life" TargetMode="External" Type="http://schemas.openxmlformats.org/officeDocument/2006/relationships/hyperlink"/><Relationship Id="rId2" Target="../media/image1.png" Type="http://schemas.openxmlformats.org/officeDocument/2006/relationships/image"/><Relationship Id="rId20" Target="../media/image22.png" Type="http://schemas.openxmlformats.org/officeDocument/2006/relationships/image"/><Relationship Id="rId21" Target="https://www.youtube.com/watch?v=SYAejPY0mo8" TargetMode="External" Type="http://schemas.openxmlformats.org/officeDocument/2006/relationships/hyperlink"/><Relationship Id="rId3" Target="../media/image2.svg" Type="http://schemas.openxmlformats.org/officeDocument/2006/relationships/image"/><Relationship Id="rId4" Target="../media/image11.png" Type="http://schemas.openxmlformats.org/officeDocument/2006/relationships/image"/><Relationship Id="rId5" Target="../media/image1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png" Type="http://schemas.openxmlformats.org/officeDocument/2006/relationships/image"/><Relationship Id="rId11" Target="../media/image30.svg" Type="http://schemas.openxmlformats.org/officeDocument/2006/relationships/image"/><Relationship Id="rId12" Target="../media/image31.png" Type="http://schemas.openxmlformats.org/officeDocument/2006/relationships/image"/><Relationship Id="rId13" Target="../media/image32.svg" Type="http://schemas.openxmlformats.org/officeDocument/2006/relationships/image"/><Relationship Id="rId14" Target="https://www.youtube.com/watch?v=kYKQ4ZmEthc" TargetMode="External" Type="http://schemas.openxmlformats.org/officeDocument/2006/relationships/hyperlink"/><Relationship Id="rId15" Target="https://www.youtube.com/watch?v=hf7Rdsvc5vE" TargetMode="External" Type="http://schemas.openxmlformats.org/officeDocument/2006/relationships/hyperlink"/><Relationship Id="rId16" Target="https://www.youtube.com/watch?v=xU0CCBjPjss" TargetMode="External" Type="http://schemas.openxmlformats.org/officeDocument/2006/relationships/hyperlink"/><Relationship Id="rId17" Target="https://www.youtube.com/watch?v=8P6O24pEiGg" TargetMode="External" Type="http://schemas.openxmlformats.org/officeDocument/2006/relationships/hyperlink"/><Relationship Id="rId18" Target="https://www.youtube.com/watch?v=JLm3AK8SeWE&amp;pp=ygUMeGkuIE1FTkRFS1VB" TargetMode="External" Type="http://schemas.openxmlformats.org/officeDocument/2006/relationships/hyperlink"/><Relationship Id="rId19" Target="https://www.youtube.com/watch?v=Dv6QCpRQ0VE&amp;pp=ygUPVUtVSUxVQU4gUExBTlRP" TargetMode="External" Type="http://schemas.openxmlformats.org/officeDocument/2006/relationships/hyperlink"/><Relationship Id="rId2" Target="../media/image1.png" Type="http://schemas.openxmlformats.org/officeDocument/2006/relationships/image"/><Relationship Id="rId20" Target="https://www.youtube.com/watch?v=Rq7QiETb37k&amp;pp=ygULR1VSRSBLQUlPTEE%3D" TargetMode="External" Type="http://schemas.openxmlformats.org/officeDocument/2006/relationships/hyperlink"/><Relationship Id="rId21" Target="https://www.youtube.com/watch?v=tbEekLA7J3Y&amp;pp=ygUHVEhFIE1BTg%3D%3D" TargetMode="External" Type="http://schemas.openxmlformats.org/officeDocument/2006/relationships/hyperlink"/><Relationship Id="rId22" Target="https://www.youtube.com/watch?v=dOF_SUYPMLY&amp;pp=ygUHQVkgTUFNQQ%3D%3D" TargetMode="External" Type="http://schemas.openxmlformats.org/officeDocument/2006/relationships/hyperlink"/><Relationship Id="rId23" Target="https://www.youtube.com/watch?v=4VH3yW4GafQ" TargetMode="External" Type="http://schemas.openxmlformats.org/officeDocument/2006/relationships/hyperlink"/><Relationship Id="rId24" Target="https://www.youtube.com/watch?v=lqwnuWWs5i4&amp;pp=ygUXbXVqZXJlcyBqdWxpZXRhIHZlbmVnYXM%3D" TargetMode="External" Type="http://schemas.openxmlformats.org/officeDocument/2006/relationships/hyperlink"/><Relationship Id="rId25" Target="https://www.youtube.com/watch?v=IhTOKqwXgzQ&amp;pp=ygUERUxMQQ%3D%3D" TargetMode="External" Type="http://schemas.openxmlformats.org/officeDocument/2006/relationships/hyperlink"/><Relationship Id="rId26" Target="https://www.youtube.com/watch?v=9qpAzfdwQjk" TargetMode="External" Type="http://schemas.openxmlformats.org/officeDocument/2006/relationships/hyperlink"/><Relationship Id="rId3" Target="../media/image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11" Target="../media/image39.svg" Type="http://schemas.openxmlformats.org/officeDocument/2006/relationships/image"/><Relationship Id="rId12" Target="https://www.canva.com/design/DAF-Jya4P0E/gBl9JT5Olz09ofEFmMIwCw/edit?utm_content=DAF-Jya4P0E&amp;utm_campaign=designshare&amp;utm_medium=link2&amp;utm_source=sharebutton" TargetMode="External" Type="http://schemas.openxmlformats.org/officeDocument/2006/relationships/hyperlink"/><Relationship Id="rId13" Target="https://www.canva.com/design/DAF-K-Demow/Fc2bWDQLsDFLw9tc-kufWw/edit?utm_content=DAF-K-Demow&amp;utm_campaign=designshare&amp;utm_medium=link2&amp;utm_source=sharebutton" TargetMode="External" Type="http://schemas.openxmlformats.org/officeDocument/2006/relationships/hyperlink"/><Relationship Id="rId14" Target="../media/image40.gif"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https://sites.google.com/site/orientasare/hezkidetza/martxoak8" TargetMode="External" Type="http://schemas.openxmlformats.org/officeDocument/2006/relationships/hyperlink"/><Relationship Id="rId5" Target="../media/image33.png" Type="http://schemas.openxmlformats.org/officeDocument/2006/relationships/image"/><Relationship Id="rId6" Target="../media/image34.sv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 Id="rId9" Target="../media/image3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12" Target="https://sites.google.com/a/berrigasteiz.com/hezkidetza_elkarbizitza/irakurtzen-ari-gara" TargetMode="External" Type="http://schemas.openxmlformats.org/officeDocument/2006/relationships/hyperlink"/><Relationship Id="rId2" Target="../media/image1.png" Type="http://schemas.openxmlformats.org/officeDocument/2006/relationships/image"/><Relationship Id="rId3" Target="../media/image2.sv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43.png" Type="http://schemas.openxmlformats.org/officeDocument/2006/relationships/image"/><Relationship Id="rId7" Target="../media/image44.svg" Type="http://schemas.openxmlformats.org/officeDocument/2006/relationships/image"/><Relationship Id="rId8" Target="../media/image45.png" Type="http://schemas.openxmlformats.org/officeDocument/2006/relationships/image"/><Relationship Id="rId9" Target="http://www.clubpequeslectores.com/2016/03/cuentos-igualdad-coeducacion.html"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8.png" Type="http://schemas.openxmlformats.org/officeDocument/2006/relationships/image"/><Relationship Id="rId5" Target="../media/image49.png" Type="http://schemas.openxmlformats.org/officeDocument/2006/relationships/image"/><Relationship Id="rId6" Target="../media/image50.svg" Type="http://schemas.openxmlformats.org/officeDocument/2006/relationships/image"/><Relationship Id="rId7" Target="https://www.canva.com/design/DAF7i34snmY/7ohiJZEvJkdS3xravjEQow/view?utm_content=DAF7i34snmY&amp;utm_campaign=designshare&amp;utm_medium=link&amp;utm_source=editor" TargetMode="External" Type="http://schemas.openxmlformats.org/officeDocument/2006/relationships/hyperlink"/><Relationship Id="rId8" Target="https://saposyprincesas.elmundo.es/cine-ninos/peliculas-recomendadas/peliculas-que-ponen-a-las-ninas-en-su-sitio/"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1.png" Type="http://schemas.openxmlformats.org/officeDocument/2006/relationships/image"/><Relationship Id="rId5" Target="../media/image52.svg" Type="http://schemas.openxmlformats.org/officeDocument/2006/relationships/image"/><Relationship Id="rId6" Target="../media/image53.png" Type="http://schemas.openxmlformats.org/officeDocument/2006/relationships/image"/><Relationship Id="rId7" Target="../media/image5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984E9D"/>
        </a:solidFill>
      </p:bgPr>
    </p:bg>
    <p:spTree>
      <p:nvGrpSpPr>
        <p:cNvPr id="1" name=""/>
        <p:cNvGrpSpPr/>
        <p:nvPr/>
      </p:nvGrpSpPr>
      <p:grpSpPr>
        <a:xfrm>
          <a:off x="0" y="0"/>
          <a:ext cx="0" cy="0"/>
          <a:chOff x="0" y="0"/>
          <a:chExt cx="0" cy="0"/>
        </a:xfrm>
      </p:grpSpPr>
      <p:sp>
        <p:nvSpPr>
          <p:cNvPr name="Freeform 2" id="2"/>
          <p:cNvSpPr/>
          <p:nvPr/>
        </p:nvSpPr>
        <p:spPr>
          <a:xfrm flipH="false" flipV="false" rot="-8460887">
            <a:off x="9087351" y="5444562"/>
            <a:ext cx="7519260" cy="9129345"/>
          </a:xfrm>
          <a:custGeom>
            <a:avLst/>
            <a:gdLst/>
            <a:ahLst/>
            <a:cxnLst/>
            <a:rect r="r" b="b" t="t" l="l"/>
            <a:pathLst>
              <a:path h="9129345" w="7519260">
                <a:moveTo>
                  <a:pt x="0" y="0"/>
                </a:moveTo>
                <a:lnTo>
                  <a:pt x="7519260" y="0"/>
                </a:lnTo>
                <a:lnTo>
                  <a:pt x="7519260" y="9129345"/>
                </a:lnTo>
                <a:lnTo>
                  <a:pt x="0" y="91293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3661723">
            <a:off x="-2598488" y="-3615206"/>
            <a:ext cx="6913081" cy="8393365"/>
          </a:xfrm>
          <a:custGeom>
            <a:avLst/>
            <a:gdLst/>
            <a:ahLst/>
            <a:cxnLst/>
            <a:rect r="r" b="b" t="t" l="l"/>
            <a:pathLst>
              <a:path h="8393365" w="6913081">
                <a:moveTo>
                  <a:pt x="0" y="0"/>
                </a:moveTo>
                <a:lnTo>
                  <a:pt x="6913081" y="0"/>
                </a:lnTo>
                <a:lnTo>
                  <a:pt x="6913081" y="8393365"/>
                </a:lnTo>
                <a:lnTo>
                  <a:pt x="0" y="83933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402067">
            <a:off x="10998632" y="967534"/>
            <a:ext cx="7280931" cy="11344226"/>
          </a:xfrm>
          <a:custGeom>
            <a:avLst/>
            <a:gdLst/>
            <a:ahLst/>
            <a:cxnLst/>
            <a:rect r="r" b="b" t="t" l="l"/>
            <a:pathLst>
              <a:path h="11344226" w="7280931">
                <a:moveTo>
                  <a:pt x="0" y="0"/>
                </a:moveTo>
                <a:lnTo>
                  <a:pt x="7280931" y="0"/>
                </a:lnTo>
                <a:lnTo>
                  <a:pt x="7280931" y="11344226"/>
                </a:lnTo>
                <a:lnTo>
                  <a:pt x="0" y="113442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0" y="6936623"/>
            <a:ext cx="5047649" cy="3350377"/>
          </a:xfrm>
          <a:custGeom>
            <a:avLst/>
            <a:gdLst/>
            <a:ahLst/>
            <a:cxnLst/>
            <a:rect r="r" b="b" t="t" l="l"/>
            <a:pathLst>
              <a:path h="3350377" w="5047649">
                <a:moveTo>
                  <a:pt x="0" y="0"/>
                </a:moveTo>
                <a:lnTo>
                  <a:pt x="5047649" y="0"/>
                </a:lnTo>
                <a:lnTo>
                  <a:pt x="5047649" y="3350377"/>
                </a:lnTo>
                <a:lnTo>
                  <a:pt x="0" y="33503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2991237">
            <a:off x="259668" y="-123428"/>
            <a:ext cx="2784141" cy="3141485"/>
          </a:xfrm>
          <a:custGeom>
            <a:avLst/>
            <a:gdLst/>
            <a:ahLst/>
            <a:cxnLst/>
            <a:rect r="r" b="b" t="t" l="l"/>
            <a:pathLst>
              <a:path h="3141485" w="2784141">
                <a:moveTo>
                  <a:pt x="0" y="0"/>
                </a:moveTo>
                <a:lnTo>
                  <a:pt x="2784141" y="0"/>
                </a:lnTo>
                <a:lnTo>
                  <a:pt x="2784141" y="3141485"/>
                </a:lnTo>
                <a:lnTo>
                  <a:pt x="0" y="314148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7784284" y="2032716"/>
            <a:ext cx="2719432" cy="3850523"/>
          </a:xfrm>
          <a:custGeom>
            <a:avLst/>
            <a:gdLst/>
            <a:ahLst/>
            <a:cxnLst/>
            <a:rect r="r" b="b" t="t" l="l"/>
            <a:pathLst>
              <a:path h="3850523" w="2719432">
                <a:moveTo>
                  <a:pt x="0" y="0"/>
                </a:moveTo>
                <a:lnTo>
                  <a:pt x="2719432" y="0"/>
                </a:lnTo>
                <a:lnTo>
                  <a:pt x="2719432" y="3850523"/>
                </a:lnTo>
                <a:lnTo>
                  <a:pt x="0" y="38505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8" id="8"/>
          <p:cNvGrpSpPr/>
          <p:nvPr/>
        </p:nvGrpSpPr>
        <p:grpSpPr>
          <a:xfrm rot="0">
            <a:off x="395262" y="2150662"/>
            <a:ext cx="8226241" cy="4785961"/>
            <a:chOff x="0" y="0"/>
            <a:chExt cx="10968321" cy="6381281"/>
          </a:xfrm>
        </p:grpSpPr>
        <p:sp>
          <p:nvSpPr>
            <p:cNvPr name="TextBox 9" id="9"/>
            <p:cNvSpPr txBox="true"/>
            <p:nvPr/>
          </p:nvSpPr>
          <p:spPr>
            <a:xfrm rot="0">
              <a:off x="0" y="0"/>
              <a:ext cx="10968321" cy="4122515"/>
            </a:xfrm>
            <a:prstGeom prst="rect">
              <a:avLst/>
            </a:prstGeom>
          </p:spPr>
          <p:txBody>
            <a:bodyPr anchor="t" rtlCol="false" tIns="0" lIns="0" bIns="0" rIns="0">
              <a:spAutoFit/>
            </a:bodyPr>
            <a:lstStyle/>
            <a:p>
              <a:pPr algn="ctr">
                <a:lnSpc>
                  <a:spcPts val="7926"/>
                </a:lnSpc>
              </a:pPr>
              <a:r>
                <a:rPr lang="en-US" sz="7205">
                  <a:solidFill>
                    <a:srgbClr val="FFFFFF"/>
                  </a:solidFill>
                  <a:latin typeface="Migra Ultra-Bold"/>
                </a:rPr>
                <a:t>Martxoak 8</a:t>
              </a:r>
            </a:p>
            <a:p>
              <a:pPr algn="ctr">
                <a:lnSpc>
                  <a:spcPts val="7926"/>
                </a:lnSpc>
              </a:pPr>
              <a:r>
                <a:rPr lang="en-US" sz="7205">
                  <a:solidFill>
                    <a:srgbClr val="FFFFFF"/>
                  </a:solidFill>
                  <a:latin typeface="Migra Ultra-Bold"/>
                </a:rPr>
                <a:t>proposamen didaktikoak</a:t>
              </a:r>
            </a:p>
          </p:txBody>
        </p:sp>
        <p:sp>
          <p:nvSpPr>
            <p:cNvPr name="TextBox 10" id="10"/>
            <p:cNvSpPr txBox="true"/>
            <p:nvPr/>
          </p:nvSpPr>
          <p:spPr>
            <a:xfrm rot="0">
              <a:off x="0" y="4150101"/>
              <a:ext cx="10968321" cy="2231180"/>
            </a:xfrm>
            <a:prstGeom prst="rect">
              <a:avLst/>
            </a:prstGeom>
          </p:spPr>
          <p:txBody>
            <a:bodyPr anchor="t" rtlCol="false" tIns="0" lIns="0" bIns="0" rIns="0">
              <a:spAutoFit/>
            </a:bodyPr>
            <a:lstStyle/>
            <a:p>
              <a:pPr algn="ctr">
                <a:lnSpc>
                  <a:spcPts val="6859"/>
                </a:lnSpc>
              </a:pPr>
              <a:r>
                <a:rPr lang="en-US" sz="4899" spc="58">
                  <a:solidFill>
                    <a:srgbClr val="FFFFFF"/>
                  </a:solidFill>
                  <a:latin typeface="Montserrat"/>
                </a:rPr>
                <a:t>Emakumeen nazioarteko eguna</a:t>
              </a:r>
            </a:p>
          </p:txBody>
        </p:sp>
      </p:grpSp>
      <p:grpSp>
        <p:nvGrpSpPr>
          <p:cNvPr name="Group 11" id="11"/>
          <p:cNvGrpSpPr/>
          <p:nvPr/>
        </p:nvGrpSpPr>
        <p:grpSpPr>
          <a:xfrm rot="0">
            <a:off x="9144000" y="5223274"/>
            <a:ext cx="8226241" cy="4785961"/>
            <a:chOff x="0" y="0"/>
            <a:chExt cx="10968321" cy="6381281"/>
          </a:xfrm>
        </p:grpSpPr>
        <p:sp>
          <p:nvSpPr>
            <p:cNvPr name="TextBox 12" id="12"/>
            <p:cNvSpPr txBox="true"/>
            <p:nvPr/>
          </p:nvSpPr>
          <p:spPr>
            <a:xfrm rot="0">
              <a:off x="0" y="0"/>
              <a:ext cx="10968321" cy="4122515"/>
            </a:xfrm>
            <a:prstGeom prst="rect">
              <a:avLst/>
            </a:prstGeom>
          </p:spPr>
          <p:txBody>
            <a:bodyPr anchor="t" rtlCol="false" tIns="0" lIns="0" bIns="0" rIns="0">
              <a:spAutoFit/>
            </a:bodyPr>
            <a:lstStyle/>
            <a:p>
              <a:pPr algn="ctr">
                <a:lnSpc>
                  <a:spcPts val="7926"/>
                </a:lnSpc>
              </a:pPr>
              <a:r>
                <a:rPr lang="en-US" sz="7205">
                  <a:solidFill>
                    <a:srgbClr val="FFFFFF"/>
                  </a:solidFill>
                  <a:latin typeface="Migra Ultra-Bold"/>
                </a:rPr>
                <a:t>8 de marzo propuestas didácticas</a:t>
              </a:r>
            </a:p>
          </p:txBody>
        </p:sp>
        <p:sp>
          <p:nvSpPr>
            <p:cNvPr name="TextBox 13" id="13"/>
            <p:cNvSpPr txBox="true"/>
            <p:nvPr/>
          </p:nvSpPr>
          <p:spPr>
            <a:xfrm rot="0">
              <a:off x="0" y="4150101"/>
              <a:ext cx="10968321" cy="2231180"/>
            </a:xfrm>
            <a:prstGeom prst="rect">
              <a:avLst/>
            </a:prstGeom>
          </p:spPr>
          <p:txBody>
            <a:bodyPr anchor="t" rtlCol="false" tIns="0" lIns="0" bIns="0" rIns="0">
              <a:spAutoFit/>
            </a:bodyPr>
            <a:lstStyle/>
            <a:p>
              <a:pPr algn="ctr">
                <a:lnSpc>
                  <a:spcPts val="6859"/>
                </a:lnSpc>
              </a:pPr>
              <a:r>
                <a:rPr lang="en-US" sz="4899" spc="58">
                  <a:solidFill>
                    <a:srgbClr val="FFFFFF"/>
                  </a:solidFill>
                  <a:latin typeface="Montserrat"/>
                </a:rPr>
                <a:t>Día internacional de la mujer</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984E9D"/>
        </a:solidFill>
      </p:bgPr>
    </p:bg>
    <p:spTree>
      <p:nvGrpSpPr>
        <p:cNvPr id="1" name=""/>
        <p:cNvGrpSpPr/>
        <p:nvPr/>
      </p:nvGrpSpPr>
      <p:grpSpPr>
        <a:xfrm>
          <a:off x="0" y="0"/>
          <a:ext cx="0" cy="0"/>
          <a:chOff x="0" y="0"/>
          <a:chExt cx="0" cy="0"/>
        </a:xfrm>
      </p:grpSpPr>
      <p:sp>
        <p:nvSpPr>
          <p:cNvPr name="Freeform 2" id="2"/>
          <p:cNvSpPr/>
          <p:nvPr/>
        </p:nvSpPr>
        <p:spPr>
          <a:xfrm flipH="false" flipV="false" rot="-8460887">
            <a:off x="-650142" y="-1219788"/>
            <a:ext cx="7519260" cy="9129345"/>
          </a:xfrm>
          <a:custGeom>
            <a:avLst/>
            <a:gdLst/>
            <a:ahLst/>
            <a:cxnLst/>
            <a:rect r="r" b="b" t="t" l="l"/>
            <a:pathLst>
              <a:path h="9129345" w="7519260">
                <a:moveTo>
                  <a:pt x="0" y="0"/>
                </a:moveTo>
                <a:lnTo>
                  <a:pt x="7519260" y="0"/>
                </a:lnTo>
                <a:lnTo>
                  <a:pt x="7519260" y="9129345"/>
                </a:lnTo>
                <a:lnTo>
                  <a:pt x="0" y="91293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390887" y="314616"/>
            <a:ext cx="8358472" cy="9518161"/>
            <a:chOff x="0" y="0"/>
            <a:chExt cx="2084613" cy="2373841"/>
          </a:xfrm>
        </p:grpSpPr>
        <p:sp>
          <p:nvSpPr>
            <p:cNvPr name="Freeform 4" id="4"/>
            <p:cNvSpPr/>
            <p:nvPr/>
          </p:nvSpPr>
          <p:spPr>
            <a:xfrm flipH="false" flipV="false" rot="0">
              <a:off x="0" y="0"/>
              <a:ext cx="2084613" cy="2373841"/>
            </a:xfrm>
            <a:custGeom>
              <a:avLst/>
              <a:gdLst/>
              <a:ahLst/>
              <a:cxnLst/>
              <a:rect r="r" b="b" t="t" l="l"/>
              <a:pathLst>
                <a:path h="2373841" w="2084613">
                  <a:moveTo>
                    <a:pt x="47238" y="0"/>
                  </a:moveTo>
                  <a:lnTo>
                    <a:pt x="2037375" y="0"/>
                  </a:lnTo>
                  <a:cubicBezTo>
                    <a:pt x="2049903" y="0"/>
                    <a:pt x="2061919" y="4977"/>
                    <a:pt x="2070777" y="13836"/>
                  </a:cubicBezTo>
                  <a:cubicBezTo>
                    <a:pt x="2079636" y="22695"/>
                    <a:pt x="2084613" y="34710"/>
                    <a:pt x="2084613" y="47238"/>
                  </a:cubicBezTo>
                  <a:lnTo>
                    <a:pt x="2084613" y="2326603"/>
                  </a:lnTo>
                  <a:cubicBezTo>
                    <a:pt x="2084613" y="2339131"/>
                    <a:pt x="2079636" y="2351146"/>
                    <a:pt x="2070777" y="2360005"/>
                  </a:cubicBezTo>
                  <a:cubicBezTo>
                    <a:pt x="2061919" y="2368864"/>
                    <a:pt x="2049903" y="2373841"/>
                    <a:pt x="2037375" y="2373841"/>
                  </a:cubicBezTo>
                  <a:lnTo>
                    <a:pt x="47238" y="2373841"/>
                  </a:lnTo>
                  <a:cubicBezTo>
                    <a:pt x="34710" y="2373841"/>
                    <a:pt x="22695" y="2368864"/>
                    <a:pt x="13836" y="2360005"/>
                  </a:cubicBezTo>
                  <a:cubicBezTo>
                    <a:pt x="4977" y="2351146"/>
                    <a:pt x="0" y="2339131"/>
                    <a:pt x="0" y="2326603"/>
                  </a:cubicBezTo>
                  <a:lnTo>
                    <a:pt x="0" y="47238"/>
                  </a:lnTo>
                  <a:cubicBezTo>
                    <a:pt x="0" y="34710"/>
                    <a:pt x="4977" y="22695"/>
                    <a:pt x="13836" y="13836"/>
                  </a:cubicBezTo>
                  <a:cubicBezTo>
                    <a:pt x="22695" y="4977"/>
                    <a:pt x="34710" y="0"/>
                    <a:pt x="47238" y="0"/>
                  </a:cubicBezTo>
                  <a:close/>
                </a:path>
              </a:pathLst>
            </a:custGeom>
            <a:solidFill>
              <a:srgbClr val="3F1550"/>
            </a:solidFill>
          </p:spPr>
        </p:sp>
        <p:sp>
          <p:nvSpPr>
            <p:cNvPr name="TextBox 5" id="5"/>
            <p:cNvSpPr txBox="true"/>
            <p:nvPr/>
          </p:nvSpPr>
          <p:spPr>
            <a:xfrm>
              <a:off x="0" y="-19050"/>
              <a:ext cx="2084613" cy="2392891"/>
            </a:xfrm>
            <a:prstGeom prst="rect">
              <a:avLst/>
            </a:prstGeom>
          </p:spPr>
          <p:txBody>
            <a:bodyPr anchor="ctr" rtlCol="false" tIns="50800" lIns="50800" bIns="50800" rIns="50800"/>
            <a:lstStyle/>
            <a:p>
              <a:pPr algn="ctr">
                <a:lnSpc>
                  <a:spcPts val="2300"/>
                </a:lnSpc>
              </a:pPr>
            </a:p>
          </p:txBody>
        </p:sp>
      </p:grpSp>
      <p:sp>
        <p:nvSpPr>
          <p:cNvPr name="TextBox 6" id="6"/>
          <p:cNvSpPr txBox="true"/>
          <p:nvPr/>
        </p:nvSpPr>
        <p:spPr>
          <a:xfrm rot="0">
            <a:off x="9497432" y="819981"/>
            <a:ext cx="8145382" cy="8589889"/>
          </a:xfrm>
          <a:prstGeom prst="rect">
            <a:avLst/>
          </a:prstGeom>
        </p:spPr>
        <p:txBody>
          <a:bodyPr anchor="t" rtlCol="false" tIns="0" lIns="0" bIns="0" rIns="0">
            <a:spAutoFit/>
          </a:bodyPr>
          <a:lstStyle/>
          <a:p>
            <a:pPr algn="ctr">
              <a:lnSpc>
                <a:spcPts val="5224"/>
              </a:lnSpc>
            </a:pPr>
            <a:r>
              <a:rPr lang="en-US" sz="3988" spc="79">
                <a:solidFill>
                  <a:srgbClr val="FFFFFF"/>
                </a:solidFill>
                <a:latin typeface="Glacial Indifference"/>
              </a:rPr>
              <a:t>1952ko martxoak 8an Nazio Batuen Erakundeak emakumearen eguna ezarri zuen. Ordutik, gutxinaka gutxinaka mundu osoan ospatuz joan da. Gaur egun, oraindik ere ez gara berdintasunean bizi, horregatik, nahiz eta eguneroko lana izan, egun hau geletan berdintasunaren alde eta ezberdintasunaren aurka lanketa egiteko aukera ederra izan daiteke. Hemen dituzue gelan lantzeko proposamen batzuk.</a:t>
            </a:r>
          </a:p>
        </p:txBody>
      </p:sp>
      <p:grpSp>
        <p:nvGrpSpPr>
          <p:cNvPr name="Group 7" id="7"/>
          <p:cNvGrpSpPr/>
          <p:nvPr/>
        </p:nvGrpSpPr>
        <p:grpSpPr>
          <a:xfrm rot="0">
            <a:off x="535233" y="314616"/>
            <a:ext cx="8465597" cy="9518161"/>
            <a:chOff x="0" y="0"/>
            <a:chExt cx="2111330" cy="2373841"/>
          </a:xfrm>
        </p:grpSpPr>
        <p:sp>
          <p:nvSpPr>
            <p:cNvPr name="Freeform 8" id="8"/>
            <p:cNvSpPr/>
            <p:nvPr/>
          </p:nvSpPr>
          <p:spPr>
            <a:xfrm flipH="false" flipV="false" rot="0">
              <a:off x="0" y="0"/>
              <a:ext cx="2111330" cy="2373841"/>
            </a:xfrm>
            <a:custGeom>
              <a:avLst/>
              <a:gdLst/>
              <a:ahLst/>
              <a:cxnLst/>
              <a:rect r="r" b="b" t="t" l="l"/>
              <a:pathLst>
                <a:path h="2373841" w="2111330">
                  <a:moveTo>
                    <a:pt x="46640" y="0"/>
                  </a:moveTo>
                  <a:lnTo>
                    <a:pt x="2064690" y="0"/>
                  </a:lnTo>
                  <a:cubicBezTo>
                    <a:pt x="2077060" y="0"/>
                    <a:pt x="2088923" y="4914"/>
                    <a:pt x="2097670" y="13661"/>
                  </a:cubicBezTo>
                  <a:cubicBezTo>
                    <a:pt x="2106417" y="22407"/>
                    <a:pt x="2111330" y="34271"/>
                    <a:pt x="2111330" y="46640"/>
                  </a:cubicBezTo>
                  <a:lnTo>
                    <a:pt x="2111330" y="2327201"/>
                  </a:lnTo>
                  <a:cubicBezTo>
                    <a:pt x="2111330" y="2339570"/>
                    <a:pt x="2106417" y="2351434"/>
                    <a:pt x="2097670" y="2360180"/>
                  </a:cubicBezTo>
                  <a:cubicBezTo>
                    <a:pt x="2088923" y="2368927"/>
                    <a:pt x="2077060" y="2373841"/>
                    <a:pt x="2064690" y="2373841"/>
                  </a:cubicBezTo>
                  <a:lnTo>
                    <a:pt x="46640" y="2373841"/>
                  </a:lnTo>
                  <a:cubicBezTo>
                    <a:pt x="34271" y="2373841"/>
                    <a:pt x="22407" y="2368927"/>
                    <a:pt x="13661" y="2360180"/>
                  </a:cubicBezTo>
                  <a:cubicBezTo>
                    <a:pt x="4914" y="2351434"/>
                    <a:pt x="0" y="2339570"/>
                    <a:pt x="0" y="2327201"/>
                  </a:cubicBezTo>
                  <a:lnTo>
                    <a:pt x="0" y="46640"/>
                  </a:lnTo>
                  <a:cubicBezTo>
                    <a:pt x="0" y="34271"/>
                    <a:pt x="4914" y="22407"/>
                    <a:pt x="13661" y="13661"/>
                  </a:cubicBezTo>
                  <a:cubicBezTo>
                    <a:pt x="22407" y="4914"/>
                    <a:pt x="34271" y="0"/>
                    <a:pt x="46640" y="0"/>
                  </a:cubicBezTo>
                  <a:close/>
                </a:path>
              </a:pathLst>
            </a:custGeom>
            <a:solidFill>
              <a:srgbClr val="3F1550"/>
            </a:solidFill>
          </p:spPr>
        </p:sp>
        <p:sp>
          <p:nvSpPr>
            <p:cNvPr name="TextBox 9" id="9"/>
            <p:cNvSpPr txBox="true"/>
            <p:nvPr/>
          </p:nvSpPr>
          <p:spPr>
            <a:xfrm>
              <a:off x="0" y="-19050"/>
              <a:ext cx="2111330" cy="2392891"/>
            </a:xfrm>
            <a:prstGeom prst="rect">
              <a:avLst/>
            </a:prstGeom>
          </p:spPr>
          <p:txBody>
            <a:bodyPr anchor="ctr" rtlCol="false" tIns="50800" lIns="50800" bIns="50800" rIns="50800"/>
            <a:lstStyle/>
            <a:p>
              <a:pPr algn="ctr">
                <a:lnSpc>
                  <a:spcPts val="2300"/>
                </a:lnSpc>
              </a:pPr>
            </a:p>
          </p:txBody>
        </p:sp>
      </p:grpSp>
      <p:sp>
        <p:nvSpPr>
          <p:cNvPr name="TextBox 10" id="10"/>
          <p:cNvSpPr txBox="true"/>
          <p:nvPr/>
        </p:nvSpPr>
        <p:spPr>
          <a:xfrm rot="0">
            <a:off x="594168" y="397073"/>
            <a:ext cx="8147216" cy="9252609"/>
          </a:xfrm>
          <a:prstGeom prst="rect">
            <a:avLst/>
          </a:prstGeom>
        </p:spPr>
        <p:txBody>
          <a:bodyPr anchor="t" rtlCol="false" tIns="0" lIns="0" bIns="0" rIns="0">
            <a:spAutoFit/>
          </a:bodyPr>
          <a:lstStyle/>
          <a:p>
            <a:pPr algn="ctr">
              <a:lnSpc>
                <a:spcPts val="5225"/>
              </a:lnSpc>
            </a:pPr>
            <a:r>
              <a:rPr lang="en-US" sz="3989" spc="79">
                <a:solidFill>
                  <a:srgbClr val="FFFFFF"/>
                </a:solidFill>
                <a:latin typeface="Glacial Indifference"/>
              </a:rPr>
              <a:t>El 8 de marzo de 1952 la Organización de las Naciones Unidas celebró el primer día de la mujer. Desde entonces, poco a poco este día se ha ido celebrando en todo el mundo. Hoy en día todavía no vivimos en igualdad, por ello, aunque es un trabajo que se tiene que dar día a día, este día es una gran herramienta trabajar por la igualdad, y contra la desigualdad en el aula. Aquí tenéis algunas propuestas para trabajar en el aula.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984E9D"/>
        </a:solidFill>
      </p:bgPr>
    </p:bg>
    <p:spTree>
      <p:nvGrpSpPr>
        <p:cNvPr id="1" name=""/>
        <p:cNvGrpSpPr/>
        <p:nvPr/>
      </p:nvGrpSpPr>
      <p:grpSpPr>
        <a:xfrm>
          <a:off x="0" y="0"/>
          <a:ext cx="0" cy="0"/>
          <a:chOff x="0" y="0"/>
          <a:chExt cx="0" cy="0"/>
        </a:xfrm>
      </p:grpSpPr>
      <p:sp>
        <p:nvSpPr>
          <p:cNvPr name="Freeform 2" id="2"/>
          <p:cNvSpPr/>
          <p:nvPr/>
        </p:nvSpPr>
        <p:spPr>
          <a:xfrm flipH="false" flipV="false" rot="-8460887">
            <a:off x="14528370" y="-3221580"/>
            <a:ext cx="7519260" cy="9129345"/>
          </a:xfrm>
          <a:custGeom>
            <a:avLst/>
            <a:gdLst/>
            <a:ahLst/>
            <a:cxnLst/>
            <a:rect r="r" b="b" t="t" l="l"/>
            <a:pathLst>
              <a:path h="9129345" w="7519260">
                <a:moveTo>
                  <a:pt x="0" y="0"/>
                </a:moveTo>
                <a:lnTo>
                  <a:pt x="7519260" y="0"/>
                </a:lnTo>
                <a:lnTo>
                  <a:pt x="7519260" y="9129345"/>
                </a:lnTo>
                <a:lnTo>
                  <a:pt x="0" y="91293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8460887">
            <a:off x="-2351834" y="4367277"/>
            <a:ext cx="7519260" cy="9129345"/>
          </a:xfrm>
          <a:custGeom>
            <a:avLst/>
            <a:gdLst/>
            <a:ahLst/>
            <a:cxnLst/>
            <a:rect r="r" b="b" t="t" l="l"/>
            <a:pathLst>
              <a:path h="9129345" w="7519260">
                <a:moveTo>
                  <a:pt x="0" y="0"/>
                </a:moveTo>
                <a:lnTo>
                  <a:pt x="7519261" y="0"/>
                </a:lnTo>
                <a:lnTo>
                  <a:pt x="7519261" y="9129345"/>
                </a:lnTo>
                <a:lnTo>
                  <a:pt x="0" y="91293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5354565" y="6451646"/>
            <a:ext cx="3478876" cy="4114800"/>
          </a:xfrm>
          <a:custGeom>
            <a:avLst/>
            <a:gdLst/>
            <a:ahLst/>
            <a:cxnLst/>
            <a:rect r="r" b="b" t="t" l="l"/>
            <a:pathLst>
              <a:path h="4114800" w="3478876">
                <a:moveTo>
                  <a:pt x="0" y="0"/>
                </a:moveTo>
                <a:lnTo>
                  <a:pt x="3478876" y="0"/>
                </a:lnTo>
                <a:lnTo>
                  <a:pt x="3478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TextBox 5" id="5"/>
          <p:cNvSpPr txBox="true"/>
          <p:nvPr/>
        </p:nvSpPr>
        <p:spPr>
          <a:xfrm rot="0">
            <a:off x="9139238" y="4274503"/>
            <a:ext cx="9525" cy="1566544"/>
          </a:xfrm>
          <a:prstGeom prst="rect">
            <a:avLst/>
          </a:prstGeom>
        </p:spPr>
        <p:txBody>
          <a:bodyPr anchor="t" rtlCol="false" tIns="0" lIns="0" bIns="0" rIns="0">
            <a:spAutoFit/>
          </a:bodyPr>
          <a:lstStyle/>
          <a:p>
            <a:pPr algn="ctr">
              <a:lnSpc>
                <a:spcPts val="12880"/>
              </a:lnSpc>
            </a:pPr>
          </a:p>
        </p:txBody>
      </p:sp>
      <p:sp>
        <p:nvSpPr>
          <p:cNvPr name="Freeform 6" id="6"/>
          <p:cNvSpPr/>
          <p:nvPr/>
        </p:nvSpPr>
        <p:spPr>
          <a:xfrm flipH="false" flipV="false" rot="0">
            <a:off x="-1658057" y="-1249574"/>
            <a:ext cx="9274510" cy="8671666"/>
          </a:xfrm>
          <a:custGeom>
            <a:avLst/>
            <a:gdLst/>
            <a:ahLst/>
            <a:cxnLst/>
            <a:rect r="r" b="b" t="t" l="l"/>
            <a:pathLst>
              <a:path h="8671666" w="9274510">
                <a:moveTo>
                  <a:pt x="0" y="0"/>
                </a:moveTo>
                <a:lnTo>
                  <a:pt x="9274510" y="0"/>
                </a:lnTo>
                <a:lnTo>
                  <a:pt x="9274510" y="8671667"/>
                </a:lnTo>
                <a:lnTo>
                  <a:pt x="0" y="86716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7718567" y="3488343"/>
            <a:ext cx="3933750" cy="3933750"/>
          </a:xfrm>
          <a:custGeom>
            <a:avLst/>
            <a:gdLst/>
            <a:ahLst/>
            <a:cxnLst/>
            <a:rect r="r" b="b" t="t" l="l"/>
            <a:pathLst>
              <a:path h="3933750" w="3933750">
                <a:moveTo>
                  <a:pt x="0" y="0"/>
                </a:moveTo>
                <a:lnTo>
                  <a:pt x="3933750" y="0"/>
                </a:lnTo>
                <a:lnTo>
                  <a:pt x="3933750" y="3933750"/>
                </a:lnTo>
                <a:lnTo>
                  <a:pt x="0" y="39337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a:hlinkClick r:id="rId11" tooltip="https://www.youtube.com/watch?v=RCJSwczxdJ8"/>
          </p:cNvPr>
          <p:cNvSpPr/>
          <p:nvPr/>
        </p:nvSpPr>
        <p:spPr>
          <a:xfrm flipH="false" flipV="false" rot="0">
            <a:off x="4361718" y="2568460"/>
            <a:ext cx="3068254" cy="1697639"/>
          </a:xfrm>
          <a:custGeom>
            <a:avLst/>
            <a:gdLst/>
            <a:ahLst/>
            <a:cxnLst/>
            <a:rect r="r" b="b" t="t" l="l"/>
            <a:pathLst>
              <a:path h="1697639" w="3068254">
                <a:moveTo>
                  <a:pt x="0" y="0"/>
                </a:moveTo>
                <a:lnTo>
                  <a:pt x="3068255" y="0"/>
                </a:lnTo>
                <a:lnTo>
                  <a:pt x="3068255" y="1697640"/>
                </a:lnTo>
                <a:lnTo>
                  <a:pt x="0" y="1697640"/>
                </a:lnTo>
                <a:lnTo>
                  <a:pt x="0" y="0"/>
                </a:lnTo>
                <a:close/>
              </a:path>
            </a:pathLst>
          </a:custGeom>
          <a:blipFill>
            <a:blip r:embed="rId10"/>
            <a:stretch>
              <a:fillRect l="0" t="0" r="0" b="0"/>
            </a:stretch>
          </a:blipFill>
        </p:spPr>
      </p:sp>
      <p:sp>
        <p:nvSpPr>
          <p:cNvPr name="Freeform 9" id="9">
            <a:hlinkClick r:id="rId13" tooltip="https://www.youtube.com/watch?v=nW9-hIGLCvQ"/>
          </p:cNvPr>
          <p:cNvSpPr/>
          <p:nvPr/>
        </p:nvSpPr>
        <p:spPr>
          <a:xfrm flipH="false" flipV="false" rot="0">
            <a:off x="2979198" y="5143500"/>
            <a:ext cx="2916647" cy="1608547"/>
          </a:xfrm>
          <a:custGeom>
            <a:avLst/>
            <a:gdLst/>
            <a:ahLst/>
            <a:cxnLst/>
            <a:rect r="r" b="b" t="t" l="l"/>
            <a:pathLst>
              <a:path h="1608547" w="2916647">
                <a:moveTo>
                  <a:pt x="0" y="0"/>
                </a:moveTo>
                <a:lnTo>
                  <a:pt x="2916647" y="0"/>
                </a:lnTo>
                <a:lnTo>
                  <a:pt x="2916647" y="1608547"/>
                </a:lnTo>
                <a:lnTo>
                  <a:pt x="0" y="1608547"/>
                </a:lnTo>
                <a:lnTo>
                  <a:pt x="0" y="0"/>
                </a:lnTo>
                <a:close/>
              </a:path>
            </a:pathLst>
          </a:custGeom>
          <a:blipFill>
            <a:blip r:embed="rId12"/>
            <a:stretch>
              <a:fillRect l="0" t="0" r="0" b="0"/>
            </a:stretch>
          </a:blipFill>
        </p:spPr>
      </p:sp>
      <p:sp>
        <p:nvSpPr>
          <p:cNvPr name="Freeform 10" id="10">
            <a:hlinkClick r:id="rId15" tooltip="https://www.youtube.com/watch?v=VomOxsA3wsA"/>
          </p:cNvPr>
          <p:cNvSpPr/>
          <p:nvPr/>
        </p:nvSpPr>
        <p:spPr>
          <a:xfrm flipH="false" flipV="false" rot="0">
            <a:off x="12168970" y="2589816"/>
            <a:ext cx="2967696" cy="1654927"/>
          </a:xfrm>
          <a:custGeom>
            <a:avLst/>
            <a:gdLst/>
            <a:ahLst/>
            <a:cxnLst/>
            <a:rect r="r" b="b" t="t" l="l"/>
            <a:pathLst>
              <a:path h="1654927" w="2967696">
                <a:moveTo>
                  <a:pt x="0" y="0"/>
                </a:moveTo>
                <a:lnTo>
                  <a:pt x="2967696" y="0"/>
                </a:lnTo>
                <a:lnTo>
                  <a:pt x="2967696" y="1654928"/>
                </a:lnTo>
                <a:lnTo>
                  <a:pt x="0" y="1654928"/>
                </a:lnTo>
                <a:lnTo>
                  <a:pt x="0" y="0"/>
                </a:lnTo>
                <a:close/>
              </a:path>
            </a:pathLst>
          </a:custGeom>
          <a:blipFill>
            <a:blip r:embed="rId14"/>
            <a:stretch>
              <a:fillRect l="0" t="0" r="0" b="0"/>
            </a:stretch>
          </a:blipFill>
        </p:spPr>
      </p:sp>
      <p:sp>
        <p:nvSpPr>
          <p:cNvPr name="Freeform 11" id="11">
            <a:hlinkClick r:id="rId17" tooltip="https://www.youtube.com/watch?v=-Ud_4C58kbg"/>
          </p:cNvPr>
          <p:cNvSpPr/>
          <p:nvPr/>
        </p:nvSpPr>
        <p:spPr>
          <a:xfrm flipH="false" flipV="false" rot="0">
            <a:off x="11315229" y="7422093"/>
            <a:ext cx="3010636" cy="1662906"/>
          </a:xfrm>
          <a:custGeom>
            <a:avLst/>
            <a:gdLst/>
            <a:ahLst/>
            <a:cxnLst/>
            <a:rect r="r" b="b" t="t" l="l"/>
            <a:pathLst>
              <a:path h="1662906" w="3010636">
                <a:moveTo>
                  <a:pt x="0" y="0"/>
                </a:moveTo>
                <a:lnTo>
                  <a:pt x="3010636" y="0"/>
                </a:lnTo>
                <a:lnTo>
                  <a:pt x="3010636" y="1662906"/>
                </a:lnTo>
                <a:lnTo>
                  <a:pt x="0" y="1662906"/>
                </a:lnTo>
                <a:lnTo>
                  <a:pt x="0" y="0"/>
                </a:lnTo>
                <a:close/>
              </a:path>
            </a:pathLst>
          </a:custGeom>
          <a:blipFill>
            <a:blip r:embed="rId16"/>
            <a:stretch>
              <a:fillRect l="0" t="0" r="0" b="0"/>
            </a:stretch>
          </a:blipFill>
        </p:spPr>
      </p:sp>
      <p:sp>
        <p:nvSpPr>
          <p:cNvPr name="Freeform 12" id="12">
            <a:hlinkClick r:id="rId19" tooltip="https://www.youtube.com/watch?v=twCcKEaKpyU&amp;pp=ygUnOCBkZSBtYXJ6byBkaWEgaW50ZXJuYWNpb25hbCBkZWxhIG11amVy%20draw%20my%20life"/>
          </p:cNvPr>
          <p:cNvSpPr/>
          <p:nvPr/>
        </p:nvSpPr>
        <p:spPr>
          <a:xfrm flipH="false" flipV="false" rot="0">
            <a:off x="4506641" y="7256508"/>
            <a:ext cx="3109812" cy="1842851"/>
          </a:xfrm>
          <a:custGeom>
            <a:avLst/>
            <a:gdLst/>
            <a:ahLst/>
            <a:cxnLst/>
            <a:rect r="r" b="b" t="t" l="l"/>
            <a:pathLst>
              <a:path h="1842851" w="3109812">
                <a:moveTo>
                  <a:pt x="0" y="0"/>
                </a:moveTo>
                <a:lnTo>
                  <a:pt x="3109812" y="0"/>
                </a:lnTo>
                <a:lnTo>
                  <a:pt x="3109812" y="1842852"/>
                </a:lnTo>
                <a:lnTo>
                  <a:pt x="0" y="1842852"/>
                </a:lnTo>
                <a:lnTo>
                  <a:pt x="0" y="0"/>
                </a:lnTo>
                <a:close/>
              </a:path>
            </a:pathLst>
          </a:custGeom>
          <a:blipFill>
            <a:blip r:embed="rId18"/>
            <a:stretch>
              <a:fillRect l="0" t="0" r="0" b="0"/>
            </a:stretch>
          </a:blipFill>
        </p:spPr>
      </p:sp>
      <p:sp>
        <p:nvSpPr>
          <p:cNvPr name="Freeform 13" id="13">
            <a:hlinkClick r:id="rId21" tooltip="https://www.youtube.com/watch?v=SYAejPY0mo8"/>
          </p:cNvPr>
          <p:cNvSpPr/>
          <p:nvPr/>
        </p:nvSpPr>
        <p:spPr>
          <a:xfrm flipH="false" flipV="false" rot="0">
            <a:off x="13201650" y="5143500"/>
            <a:ext cx="2800082" cy="1822112"/>
          </a:xfrm>
          <a:custGeom>
            <a:avLst/>
            <a:gdLst/>
            <a:ahLst/>
            <a:cxnLst/>
            <a:rect r="r" b="b" t="t" l="l"/>
            <a:pathLst>
              <a:path h="1822112" w="2800082">
                <a:moveTo>
                  <a:pt x="0" y="0"/>
                </a:moveTo>
                <a:lnTo>
                  <a:pt x="2800082" y="0"/>
                </a:lnTo>
                <a:lnTo>
                  <a:pt x="2800082" y="1822112"/>
                </a:lnTo>
                <a:lnTo>
                  <a:pt x="0" y="1822112"/>
                </a:lnTo>
                <a:lnTo>
                  <a:pt x="0" y="0"/>
                </a:lnTo>
                <a:close/>
              </a:path>
            </a:pathLst>
          </a:custGeom>
          <a:blipFill>
            <a:blip r:embed="rId20"/>
            <a:stretch>
              <a:fillRect l="0" t="0" r="0" b="0"/>
            </a:stretch>
          </a:blipFill>
        </p:spPr>
      </p:sp>
      <p:sp>
        <p:nvSpPr>
          <p:cNvPr name="TextBox 14" id="14"/>
          <p:cNvSpPr txBox="true"/>
          <p:nvPr/>
        </p:nvSpPr>
        <p:spPr>
          <a:xfrm rot="0">
            <a:off x="5212011" y="393586"/>
            <a:ext cx="9669186" cy="1508125"/>
          </a:xfrm>
          <a:prstGeom prst="rect">
            <a:avLst/>
          </a:prstGeom>
        </p:spPr>
        <p:txBody>
          <a:bodyPr anchor="t" rtlCol="false" tIns="0" lIns="0" bIns="0" rIns="0">
            <a:spAutoFit/>
          </a:bodyPr>
          <a:lstStyle/>
          <a:p>
            <a:pPr algn="ctr">
              <a:lnSpc>
                <a:spcPts val="5749"/>
              </a:lnSpc>
            </a:pPr>
            <a:r>
              <a:rPr lang="en-US" sz="4999">
                <a:solidFill>
                  <a:srgbClr val="FFFFFF"/>
                </a:solidFill>
                <a:latin typeface="Migra Ultra-Bold"/>
              </a:rPr>
              <a:t>VIDEOS DE PRESENTACIÓN</a:t>
            </a:r>
          </a:p>
          <a:p>
            <a:pPr algn="ctr" marL="0" indent="0" lvl="0">
              <a:lnSpc>
                <a:spcPts val="5749"/>
              </a:lnSpc>
              <a:spcBef>
                <a:spcPct val="0"/>
              </a:spcBef>
            </a:pPr>
            <a:r>
              <a:rPr lang="en-US" sz="4999">
                <a:solidFill>
                  <a:srgbClr val="FFFFFF"/>
                </a:solidFill>
                <a:latin typeface="Migra Ultra-Bold"/>
              </a:rPr>
              <a:t>AURKEZPEN BIDEOAK</a:t>
            </a:r>
          </a:p>
        </p:txBody>
      </p:sp>
      <p:sp>
        <p:nvSpPr>
          <p:cNvPr name="TextBox 15" id="15"/>
          <p:cNvSpPr txBox="true"/>
          <p:nvPr/>
        </p:nvSpPr>
        <p:spPr>
          <a:xfrm rot="0">
            <a:off x="11412727" y="9365594"/>
            <a:ext cx="2960370" cy="821800"/>
          </a:xfrm>
          <a:prstGeom prst="rect">
            <a:avLst/>
          </a:prstGeom>
        </p:spPr>
        <p:txBody>
          <a:bodyPr anchor="t" rtlCol="false" tIns="0" lIns="0" bIns="0" rIns="0">
            <a:spAutoFit/>
          </a:bodyPr>
          <a:lstStyle/>
          <a:p>
            <a:pPr algn="ctr" marL="0" indent="0" lvl="0">
              <a:lnSpc>
                <a:spcPts val="6678"/>
              </a:lnSpc>
              <a:spcBef>
                <a:spcPct val="0"/>
              </a:spcBef>
            </a:pPr>
            <a:r>
              <a:rPr lang="en-US" sz="4770">
                <a:solidFill>
                  <a:srgbClr val="FFFFFF"/>
                </a:solidFill>
                <a:latin typeface="Life Savers Bold"/>
              </a:rPr>
              <a:t>EUSKARA</a:t>
            </a:r>
          </a:p>
        </p:txBody>
      </p:sp>
      <p:sp>
        <p:nvSpPr>
          <p:cNvPr name="TextBox 16" id="16"/>
          <p:cNvSpPr txBox="true"/>
          <p:nvPr/>
        </p:nvSpPr>
        <p:spPr>
          <a:xfrm rot="0">
            <a:off x="3471420" y="9479849"/>
            <a:ext cx="4010858" cy="821800"/>
          </a:xfrm>
          <a:prstGeom prst="rect">
            <a:avLst/>
          </a:prstGeom>
        </p:spPr>
        <p:txBody>
          <a:bodyPr anchor="t" rtlCol="false" tIns="0" lIns="0" bIns="0" rIns="0">
            <a:spAutoFit/>
          </a:bodyPr>
          <a:lstStyle/>
          <a:p>
            <a:pPr algn="ctr" marL="0" indent="0" lvl="0">
              <a:lnSpc>
                <a:spcPts val="6678"/>
              </a:lnSpc>
              <a:spcBef>
                <a:spcPct val="0"/>
              </a:spcBef>
            </a:pPr>
            <a:r>
              <a:rPr lang="en-US" sz="4770">
                <a:solidFill>
                  <a:srgbClr val="FFFFFF"/>
                </a:solidFill>
                <a:latin typeface="Life Savers Bold"/>
              </a:rPr>
              <a:t>CASTELLANO</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984E9D"/>
        </a:solidFill>
      </p:bgPr>
    </p:bg>
    <p:spTree>
      <p:nvGrpSpPr>
        <p:cNvPr id="1" name=""/>
        <p:cNvGrpSpPr/>
        <p:nvPr/>
      </p:nvGrpSpPr>
      <p:grpSpPr>
        <a:xfrm>
          <a:off x="0" y="0"/>
          <a:ext cx="0" cy="0"/>
          <a:chOff x="0" y="0"/>
          <a:chExt cx="0" cy="0"/>
        </a:xfrm>
      </p:grpSpPr>
      <p:sp>
        <p:nvSpPr>
          <p:cNvPr name="Freeform 2" id="2"/>
          <p:cNvSpPr/>
          <p:nvPr/>
        </p:nvSpPr>
        <p:spPr>
          <a:xfrm flipH="false" flipV="false" rot="10105085">
            <a:off x="-1830423" y="3262198"/>
            <a:ext cx="7519260" cy="9129345"/>
          </a:xfrm>
          <a:custGeom>
            <a:avLst/>
            <a:gdLst/>
            <a:ahLst/>
            <a:cxnLst/>
            <a:rect r="r" b="b" t="t" l="l"/>
            <a:pathLst>
              <a:path h="9129345" w="7519260">
                <a:moveTo>
                  <a:pt x="0" y="0"/>
                </a:moveTo>
                <a:lnTo>
                  <a:pt x="7519261" y="0"/>
                </a:lnTo>
                <a:lnTo>
                  <a:pt x="7519261" y="9129345"/>
                </a:lnTo>
                <a:lnTo>
                  <a:pt x="0" y="91293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105085">
            <a:off x="14388162" y="-2450110"/>
            <a:ext cx="7519260" cy="9129345"/>
          </a:xfrm>
          <a:custGeom>
            <a:avLst/>
            <a:gdLst/>
            <a:ahLst/>
            <a:cxnLst/>
            <a:rect r="r" b="b" t="t" l="l"/>
            <a:pathLst>
              <a:path h="9129345" w="7519260">
                <a:moveTo>
                  <a:pt x="0" y="0"/>
                </a:moveTo>
                <a:lnTo>
                  <a:pt x="7519261" y="0"/>
                </a:lnTo>
                <a:lnTo>
                  <a:pt x="7519261" y="9129345"/>
                </a:lnTo>
                <a:lnTo>
                  <a:pt x="0" y="91293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5930010" y="4654528"/>
            <a:ext cx="6000042" cy="1845013"/>
          </a:xfrm>
          <a:custGeom>
            <a:avLst/>
            <a:gdLst/>
            <a:ahLst/>
            <a:cxnLst/>
            <a:rect r="r" b="b" t="t" l="l"/>
            <a:pathLst>
              <a:path h="1845013" w="6000042">
                <a:moveTo>
                  <a:pt x="0" y="0"/>
                </a:moveTo>
                <a:lnTo>
                  <a:pt x="6000042" y="0"/>
                </a:lnTo>
                <a:lnTo>
                  <a:pt x="6000042" y="1845013"/>
                </a:lnTo>
                <a:lnTo>
                  <a:pt x="0" y="18450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1797299">
            <a:off x="16030361" y="834072"/>
            <a:ext cx="1591886" cy="2250016"/>
          </a:xfrm>
          <a:custGeom>
            <a:avLst/>
            <a:gdLst/>
            <a:ahLst/>
            <a:cxnLst/>
            <a:rect r="r" b="b" t="t" l="l"/>
            <a:pathLst>
              <a:path h="2250016" w="1591886">
                <a:moveTo>
                  <a:pt x="0" y="0"/>
                </a:moveTo>
                <a:lnTo>
                  <a:pt x="1591886" y="0"/>
                </a:lnTo>
                <a:lnTo>
                  <a:pt x="1591886" y="2250016"/>
                </a:lnTo>
                <a:lnTo>
                  <a:pt x="0" y="22500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442696" y="-218720"/>
            <a:ext cx="4122295" cy="4114800"/>
          </a:xfrm>
          <a:custGeom>
            <a:avLst/>
            <a:gdLst/>
            <a:ahLst/>
            <a:cxnLst/>
            <a:rect r="r" b="b" t="t" l="l"/>
            <a:pathLst>
              <a:path h="4114800" w="4122295">
                <a:moveTo>
                  <a:pt x="0" y="0"/>
                </a:moveTo>
                <a:lnTo>
                  <a:pt x="4122295" y="0"/>
                </a:lnTo>
                <a:lnTo>
                  <a:pt x="412229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3128273" y="7200900"/>
            <a:ext cx="5675586" cy="4114800"/>
          </a:xfrm>
          <a:custGeom>
            <a:avLst/>
            <a:gdLst/>
            <a:ahLst/>
            <a:cxnLst/>
            <a:rect r="r" b="b" t="t" l="l"/>
            <a:pathLst>
              <a:path h="4114800" w="5675586">
                <a:moveTo>
                  <a:pt x="0" y="0"/>
                </a:moveTo>
                <a:lnTo>
                  <a:pt x="5675586" y="0"/>
                </a:lnTo>
                <a:lnTo>
                  <a:pt x="567558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565465" y="8792081"/>
            <a:ext cx="5346419" cy="1423484"/>
          </a:xfrm>
          <a:custGeom>
            <a:avLst/>
            <a:gdLst/>
            <a:ahLst/>
            <a:cxnLst/>
            <a:rect r="r" b="b" t="t" l="l"/>
            <a:pathLst>
              <a:path h="1423484" w="5346419">
                <a:moveTo>
                  <a:pt x="0" y="0"/>
                </a:moveTo>
                <a:lnTo>
                  <a:pt x="5346419" y="0"/>
                </a:lnTo>
                <a:lnTo>
                  <a:pt x="5346419" y="1423484"/>
                </a:lnTo>
                <a:lnTo>
                  <a:pt x="0" y="142348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9" id="9"/>
          <p:cNvSpPr txBox="true"/>
          <p:nvPr/>
        </p:nvSpPr>
        <p:spPr>
          <a:xfrm rot="0">
            <a:off x="3370755" y="904875"/>
            <a:ext cx="11724675" cy="1304925"/>
          </a:xfrm>
          <a:prstGeom prst="rect">
            <a:avLst/>
          </a:prstGeom>
        </p:spPr>
        <p:txBody>
          <a:bodyPr anchor="t" rtlCol="false" tIns="0" lIns="0" bIns="0" rIns="0">
            <a:spAutoFit/>
          </a:bodyPr>
          <a:lstStyle/>
          <a:p>
            <a:pPr algn="ctr">
              <a:lnSpc>
                <a:spcPts val="4981"/>
              </a:lnSpc>
            </a:pPr>
            <a:r>
              <a:rPr lang="en-US" sz="4331">
                <a:solidFill>
                  <a:srgbClr val="FFFFFF"/>
                </a:solidFill>
                <a:latin typeface="Migra Ultra-Bold"/>
              </a:rPr>
              <a:t>CANCIONES PARA TRABAJAR EN EL AULA</a:t>
            </a:r>
          </a:p>
          <a:p>
            <a:pPr algn="ctr" marL="0" indent="0" lvl="0">
              <a:lnSpc>
                <a:spcPts val="4981"/>
              </a:lnSpc>
              <a:spcBef>
                <a:spcPct val="0"/>
              </a:spcBef>
            </a:pPr>
            <a:r>
              <a:rPr lang="en-US" sz="4331">
                <a:solidFill>
                  <a:srgbClr val="FFFFFF"/>
                </a:solidFill>
                <a:latin typeface="Migra Ultra-Bold"/>
              </a:rPr>
              <a:t>GELAN LANTZEKO ABESTIAK</a:t>
            </a:r>
          </a:p>
        </p:txBody>
      </p:sp>
      <p:sp>
        <p:nvSpPr>
          <p:cNvPr name="TextBox 10" id="10"/>
          <p:cNvSpPr txBox="true"/>
          <p:nvPr/>
        </p:nvSpPr>
        <p:spPr>
          <a:xfrm rot="0">
            <a:off x="12398139" y="8175612"/>
            <a:ext cx="3916521" cy="824887"/>
          </a:xfrm>
          <a:prstGeom prst="rect">
            <a:avLst/>
          </a:prstGeom>
        </p:spPr>
        <p:txBody>
          <a:bodyPr anchor="t" rtlCol="false" tIns="0" lIns="0" bIns="0" rIns="0">
            <a:spAutoFit/>
          </a:bodyPr>
          <a:lstStyle/>
          <a:p>
            <a:pPr algn="ctr" marL="0" indent="0" lvl="0">
              <a:lnSpc>
                <a:spcPts val="5983"/>
              </a:lnSpc>
              <a:spcBef>
                <a:spcPct val="0"/>
              </a:spcBef>
            </a:pPr>
            <a:r>
              <a:rPr lang="en-US" sz="4274">
                <a:solidFill>
                  <a:srgbClr val="FFFFFF"/>
                </a:solidFill>
                <a:latin typeface="Hi Melody"/>
                <a:hlinkClick r:id="rId14" tooltip="https://www.youtube.com/watch?v=kYKQ4ZmEthc"/>
              </a:rPr>
              <a:t>KONPLIZE DITUT ETA</a:t>
            </a:r>
          </a:p>
        </p:txBody>
      </p:sp>
      <p:sp>
        <p:nvSpPr>
          <p:cNvPr name="TextBox 11" id="11"/>
          <p:cNvSpPr txBox="true"/>
          <p:nvPr/>
        </p:nvSpPr>
        <p:spPr>
          <a:xfrm rot="0">
            <a:off x="12568160" y="7323940"/>
            <a:ext cx="3729196" cy="824887"/>
          </a:xfrm>
          <a:prstGeom prst="rect">
            <a:avLst/>
          </a:prstGeom>
        </p:spPr>
        <p:txBody>
          <a:bodyPr anchor="t" rtlCol="false" tIns="0" lIns="0" bIns="0" rIns="0">
            <a:spAutoFit/>
          </a:bodyPr>
          <a:lstStyle/>
          <a:p>
            <a:pPr algn="ctr" marL="0" indent="0" lvl="0">
              <a:lnSpc>
                <a:spcPts val="5983"/>
              </a:lnSpc>
              <a:spcBef>
                <a:spcPct val="0"/>
              </a:spcBef>
            </a:pPr>
            <a:r>
              <a:rPr lang="en-US" sz="4274">
                <a:solidFill>
                  <a:srgbClr val="FFFFFF"/>
                </a:solidFill>
                <a:latin typeface="Hi Melody"/>
                <a:hlinkClick r:id="rId15" tooltip="https://www.youtube.com/watch?v=hf7Rdsvc5vE"/>
              </a:rPr>
              <a:t>AHOTSA ALTXATZEN</a:t>
            </a:r>
          </a:p>
        </p:txBody>
      </p:sp>
      <p:sp>
        <p:nvSpPr>
          <p:cNvPr name="TextBox 12" id="12"/>
          <p:cNvSpPr txBox="true"/>
          <p:nvPr/>
        </p:nvSpPr>
        <p:spPr>
          <a:xfrm rot="0">
            <a:off x="8032640" y="7558579"/>
            <a:ext cx="1739424" cy="824887"/>
          </a:xfrm>
          <a:prstGeom prst="rect">
            <a:avLst/>
          </a:prstGeom>
        </p:spPr>
        <p:txBody>
          <a:bodyPr anchor="t" rtlCol="false" tIns="0" lIns="0" bIns="0" rIns="0">
            <a:spAutoFit/>
          </a:bodyPr>
          <a:lstStyle/>
          <a:p>
            <a:pPr algn="ctr" marL="0" indent="0" lvl="0">
              <a:lnSpc>
                <a:spcPts val="5983"/>
              </a:lnSpc>
              <a:spcBef>
                <a:spcPct val="0"/>
              </a:spcBef>
            </a:pPr>
            <a:r>
              <a:rPr lang="en-US" sz="4274">
                <a:solidFill>
                  <a:srgbClr val="FFFFFF"/>
                </a:solidFill>
                <a:latin typeface="Hi Melody"/>
                <a:hlinkClick r:id="rId16" tooltip="https://www.youtube.com/watch?v=xU0CCBjPjss"/>
              </a:rPr>
              <a:t>ZER IZAN</a:t>
            </a:r>
          </a:p>
        </p:txBody>
      </p:sp>
      <p:sp>
        <p:nvSpPr>
          <p:cNvPr name="TextBox 13" id="13"/>
          <p:cNvSpPr txBox="true"/>
          <p:nvPr/>
        </p:nvSpPr>
        <p:spPr>
          <a:xfrm rot="0">
            <a:off x="11779172" y="6427891"/>
            <a:ext cx="5307171" cy="824887"/>
          </a:xfrm>
          <a:prstGeom prst="rect">
            <a:avLst/>
          </a:prstGeom>
        </p:spPr>
        <p:txBody>
          <a:bodyPr anchor="t" rtlCol="false" tIns="0" lIns="0" bIns="0" rIns="0">
            <a:spAutoFit/>
          </a:bodyPr>
          <a:lstStyle/>
          <a:p>
            <a:pPr algn="ctr" marL="0" indent="0" lvl="0">
              <a:lnSpc>
                <a:spcPts val="5983"/>
              </a:lnSpc>
              <a:spcBef>
                <a:spcPct val="0"/>
              </a:spcBef>
            </a:pPr>
            <a:r>
              <a:rPr lang="en-US" sz="4274">
                <a:solidFill>
                  <a:srgbClr val="FFFFFF"/>
                </a:solidFill>
                <a:latin typeface="Hi Melody"/>
                <a:hlinkClick r:id="rId17" tooltip="https://www.youtube.com/watch?v=8P6O24pEiGg"/>
              </a:rPr>
              <a:t>PRINTZESAK ETA PRINTZEAK</a:t>
            </a:r>
          </a:p>
        </p:txBody>
      </p:sp>
      <p:sp>
        <p:nvSpPr>
          <p:cNvPr name="TextBox 14" id="14"/>
          <p:cNvSpPr txBox="true"/>
          <p:nvPr/>
        </p:nvSpPr>
        <p:spPr>
          <a:xfrm rot="0">
            <a:off x="13117276" y="5536329"/>
            <a:ext cx="2630964" cy="824887"/>
          </a:xfrm>
          <a:prstGeom prst="rect">
            <a:avLst/>
          </a:prstGeom>
        </p:spPr>
        <p:txBody>
          <a:bodyPr anchor="t" rtlCol="false" tIns="0" lIns="0" bIns="0" rIns="0">
            <a:spAutoFit/>
          </a:bodyPr>
          <a:lstStyle/>
          <a:p>
            <a:pPr algn="ctr" marL="0" indent="0" lvl="0">
              <a:lnSpc>
                <a:spcPts val="5983"/>
              </a:lnSpc>
              <a:spcBef>
                <a:spcPct val="0"/>
              </a:spcBef>
            </a:pPr>
            <a:r>
              <a:rPr lang="en-US" sz="4274">
                <a:solidFill>
                  <a:srgbClr val="FFFFFF"/>
                </a:solidFill>
                <a:latin typeface="Hi Melody"/>
                <a:hlinkClick r:id="rId18" tooltip="https://www.youtube.com/watch?v=JLm3AK8SeWE&amp;pp=ygUMeGkuIE1FTkRFS1VB"/>
              </a:rPr>
              <a:t>XI. </a:t>
            </a:r>
            <a:r>
              <a:rPr lang="en-US" sz="4274">
                <a:solidFill>
                  <a:srgbClr val="FFFFFF"/>
                </a:solidFill>
                <a:latin typeface="Hi Melody"/>
              </a:rPr>
              <a:t>MENDEKUA</a:t>
            </a:r>
          </a:p>
        </p:txBody>
      </p:sp>
      <p:sp>
        <p:nvSpPr>
          <p:cNvPr name="TextBox 15" id="15"/>
          <p:cNvSpPr txBox="true"/>
          <p:nvPr/>
        </p:nvSpPr>
        <p:spPr>
          <a:xfrm rot="0">
            <a:off x="12634994" y="4640569"/>
            <a:ext cx="3442811" cy="824887"/>
          </a:xfrm>
          <a:prstGeom prst="rect">
            <a:avLst/>
          </a:prstGeom>
        </p:spPr>
        <p:txBody>
          <a:bodyPr anchor="t" rtlCol="false" tIns="0" lIns="0" bIns="0" rIns="0">
            <a:spAutoFit/>
          </a:bodyPr>
          <a:lstStyle/>
          <a:p>
            <a:pPr algn="ctr" marL="0" indent="0" lvl="0">
              <a:lnSpc>
                <a:spcPts val="5983"/>
              </a:lnSpc>
              <a:spcBef>
                <a:spcPct val="0"/>
              </a:spcBef>
            </a:pPr>
            <a:r>
              <a:rPr lang="en-US" sz="4274">
                <a:solidFill>
                  <a:srgbClr val="FFFFFF"/>
                </a:solidFill>
                <a:latin typeface="Hi Melody"/>
                <a:hlinkClick r:id="rId19" tooltip="https://www.youtube.com/watch?v=Dv6QCpRQ0VE&amp;pp=ygUPVUtVSUxVQU4gUExBTlRP"/>
              </a:rPr>
              <a:t>UKUILUAN PLANTO</a:t>
            </a:r>
          </a:p>
        </p:txBody>
      </p:sp>
      <p:sp>
        <p:nvSpPr>
          <p:cNvPr name="TextBox 16" id="16"/>
          <p:cNvSpPr txBox="true"/>
          <p:nvPr/>
        </p:nvSpPr>
        <p:spPr>
          <a:xfrm rot="0">
            <a:off x="13117276" y="3715105"/>
            <a:ext cx="2478246" cy="824887"/>
          </a:xfrm>
          <a:prstGeom prst="rect">
            <a:avLst/>
          </a:prstGeom>
        </p:spPr>
        <p:txBody>
          <a:bodyPr anchor="t" rtlCol="false" tIns="0" lIns="0" bIns="0" rIns="0">
            <a:spAutoFit/>
          </a:bodyPr>
          <a:lstStyle/>
          <a:p>
            <a:pPr algn="ctr" marL="0" indent="0" lvl="0">
              <a:lnSpc>
                <a:spcPts val="5983"/>
              </a:lnSpc>
              <a:spcBef>
                <a:spcPct val="0"/>
              </a:spcBef>
            </a:pPr>
            <a:r>
              <a:rPr lang="en-US" sz="4274">
                <a:solidFill>
                  <a:srgbClr val="FFFFFF"/>
                </a:solidFill>
                <a:latin typeface="Hi Melody"/>
                <a:hlinkClick r:id="rId20" tooltip="https://www.youtube.com/watch?v=Rq7QiETb37k&amp;pp=ygULR1VSRSBLQUlPTEE%3D"/>
              </a:rPr>
              <a:t>GURE KAIOLA</a:t>
            </a:r>
          </a:p>
        </p:txBody>
      </p:sp>
      <p:sp>
        <p:nvSpPr>
          <p:cNvPr name="TextBox 17" id="17"/>
          <p:cNvSpPr txBox="true"/>
          <p:nvPr/>
        </p:nvSpPr>
        <p:spPr>
          <a:xfrm rot="0">
            <a:off x="8313733" y="3199573"/>
            <a:ext cx="1632426" cy="824887"/>
          </a:xfrm>
          <a:prstGeom prst="rect">
            <a:avLst/>
          </a:prstGeom>
        </p:spPr>
        <p:txBody>
          <a:bodyPr anchor="t" rtlCol="false" tIns="0" lIns="0" bIns="0" rIns="0">
            <a:spAutoFit/>
          </a:bodyPr>
          <a:lstStyle/>
          <a:p>
            <a:pPr algn="ctr" marL="0" indent="0" lvl="0">
              <a:lnSpc>
                <a:spcPts val="5983"/>
              </a:lnSpc>
              <a:spcBef>
                <a:spcPct val="0"/>
              </a:spcBef>
            </a:pPr>
            <a:r>
              <a:rPr lang="en-US" sz="4274">
                <a:solidFill>
                  <a:srgbClr val="FFFFFF"/>
                </a:solidFill>
                <a:latin typeface="Hi Melody"/>
                <a:hlinkClick r:id="rId21" tooltip="https://www.youtube.com/watch?v=tbEekLA7J3Y&amp;pp=ygUHVEhFIE1BTg%3D%3D"/>
              </a:rPr>
              <a:t>THE MAN</a:t>
            </a:r>
          </a:p>
        </p:txBody>
      </p:sp>
      <p:sp>
        <p:nvSpPr>
          <p:cNvPr name="TextBox 18" id="18"/>
          <p:cNvSpPr txBox="true"/>
          <p:nvPr/>
        </p:nvSpPr>
        <p:spPr>
          <a:xfrm rot="0">
            <a:off x="3008250" y="4752148"/>
            <a:ext cx="1705610" cy="824887"/>
          </a:xfrm>
          <a:prstGeom prst="rect">
            <a:avLst/>
          </a:prstGeom>
        </p:spPr>
        <p:txBody>
          <a:bodyPr anchor="t" rtlCol="false" tIns="0" lIns="0" bIns="0" rIns="0">
            <a:spAutoFit/>
          </a:bodyPr>
          <a:lstStyle/>
          <a:p>
            <a:pPr algn="ctr" marL="0" indent="0" lvl="0">
              <a:lnSpc>
                <a:spcPts val="5983"/>
              </a:lnSpc>
              <a:spcBef>
                <a:spcPct val="0"/>
              </a:spcBef>
            </a:pPr>
            <a:r>
              <a:rPr lang="en-US" sz="4274">
                <a:solidFill>
                  <a:srgbClr val="FFFFFF"/>
                </a:solidFill>
                <a:latin typeface="Hi Melody"/>
                <a:hlinkClick r:id="rId22" tooltip="https://www.youtube.com/watch?v=dOF_SUYPMLY&amp;pp=ygUHQVkgTUFNQQ%3D%3D"/>
              </a:rPr>
              <a:t>AY MAMA</a:t>
            </a:r>
          </a:p>
        </p:txBody>
      </p:sp>
      <p:sp>
        <p:nvSpPr>
          <p:cNvPr name="TextBox 19" id="19"/>
          <p:cNvSpPr txBox="true"/>
          <p:nvPr/>
        </p:nvSpPr>
        <p:spPr>
          <a:xfrm rot="0">
            <a:off x="2315544" y="7323940"/>
            <a:ext cx="3091021" cy="824887"/>
          </a:xfrm>
          <a:prstGeom prst="rect">
            <a:avLst/>
          </a:prstGeom>
        </p:spPr>
        <p:txBody>
          <a:bodyPr anchor="t" rtlCol="false" tIns="0" lIns="0" bIns="0" rIns="0">
            <a:spAutoFit/>
          </a:bodyPr>
          <a:lstStyle/>
          <a:p>
            <a:pPr algn="ctr" marL="0" indent="0" lvl="0">
              <a:lnSpc>
                <a:spcPts val="5983"/>
              </a:lnSpc>
              <a:spcBef>
                <a:spcPct val="0"/>
              </a:spcBef>
            </a:pPr>
            <a:r>
              <a:rPr lang="en-US" sz="4274">
                <a:solidFill>
                  <a:srgbClr val="FFFFFF"/>
                </a:solidFill>
                <a:latin typeface="Hi Melody"/>
                <a:hlinkClick r:id="rId23" tooltip="https://www.youtube.com/watch?v=4VH3yW4GafQ"/>
              </a:rPr>
              <a:t>HAY ALGO EN MI</a:t>
            </a:r>
          </a:p>
        </p:txBody>
      </p:sp>
      <p:sp>
        <p:nvSpPr>
          <p:cNvPr name="TextBox 20" id="20"/>
          <p:cNvSpPr txBox="true"/>
          <p:nvPr/>
        </p:nvSpPr>
        <p:spPr>
          <a:xfrm rot="0">
            <a:off x="3064447" y="6516221"/>
            <a:ext cx="1593215" cy="824887"/>
          </a:xfrm>
          <a:prstGeom prst="rect">
            <a:avLst/>
          </a:prstGeom>
        </p:spPr>
        <p:txBody>
          <a:bodyPr anchor="t" rtlCol="false" tIns="0" lIns="0" bIns="0" rIns="0">
            <a:spAutoFit/>
          </a:bodyPr>
          <a:lstStyle/>
          <a:p>
            <a:pPr algn="ctr" marL="0" indent="0" lvl="0">
              <a:lnSpc>
                <a:spcPts val="5983"/>
              </a:lnSpc>
              <a:spcBef>
                <a:spcPct val="0"/>
              </a:spcBef>
            </a:pPr>
            <a:r>
              <a:rPr lang="en-US" sz="4274">
                <a:solidFill>
                  <a:srgbClr val="FFFFFF"/>
                </a:solidFill>
                <a:latin typeface="Hi Melody"/>
                <a:hlinkClick r:id="rId24" tooltip="https://www.youtube.com/watch?v=lqwnuWWs5i4&amp;pp=ygUXbXVqZXJlcyBqdWxpZXRhIHZlbmVnYXM%3D"/>
              </a:rPr>
              <a:t>MUJERES</a:t>
            </a:r>
          </a:p>
        </p:txBody>
      </p:sp>
      <p:sp>
        <p:nvSpPr>
          <p:cNvPr name="TextBox 21" id="21"/>
          <p:cNvSpPr txBox="true"/>
          <p:nvPr/>
        </p:nvSpPr>
        <p:spPr>
          <a:xfrm rot="0">
            <a:off x="3370755" y="5634184"/>
            <a:ext cx="980599" cy="824887"/>
          </a:xfrm>
          <a:prstGeom prst="rect">
            <a:avLst/>
          </a:prstGeom>
        </p:spPr>
        <p:txBody>
          <a:bodyPr anchor="t" rtlCol="false" tIns="0" lIns="0" bIns="0" rIns="0">
            <a:spAutoFit/>
          </a:bodyPr>
          <a:lstStyle/>
          <a:p>
            <a:pPr algn="ctr" marL="0" indent="0" lvl="0">
              <a:lnSpc>
                <a:spcPts val="5983"/>
              </a:lnSpc>
              <a:spcBef>
                <a:spcPct val="0"/>
              </a:spcBef>
            </a:pPr>
            <a:r>
              <a:rPr lang="en-US" sz="4274">
                <a:solidFill>
                  <a:srgbClr val="FFFFFF"/>
                </a:solidFill>
                <a:latin typeface="Hi Melody"/>
                <a:hlinkClick r:id="rId25" tooltip="https://www.youtube.com/watch?v=IhTOKqwXgzQ&amp;pp=ygUERUxMQQ%3D%3D"/>
              </a:rPr>
              <a:t>ELLA</a:t>
            </a:r>
          </a:p>
        </p:txBody>
      </p:sp>
      <p:sp>
        <p:nvSpPr>
          <p:cNvPr name="TextBox 22" id="22"/>
          <p:cNvSpPr txBox="true"/>
          <p:nvPr/>
        </p:nvSpPr>
        <p:spPr>
          <a:xfrm rot="0">
            <a:off x="2012014" y="8202491"/>
            <a:ext cx="3698081" cy="824887"/>
          </a:xfrm>
          <a:prstGeom prst="rect">
            <a:avLst/>
          </a:prstGeom>
        </p:spPr>
        <p:txBody>
          <a:bodyPr anchor="t" rtlCol="false" tIns="0" lIns="0" bIns="0" rIns="0">
            <a:spAutoFit/>
          </a:bodyPr>
          <a:lstStyle/>
          <a:p>
            <a:pPr algn="ctr" marL="0" indent="0" lvl="0">
              <a:lnSpc>
                <a:spcPts val="5983"/>
              </a:lnSpc>
              <a:spcBef>
                <a:spcPct val="0"/>
              </a:spcBef>
            </a:pPr>
            <a:r>
              <a:rPr lang="en-US" sz="4274">
                <a:solidFill>
                  <a:srgbClr val="FFFFFF"/>
                </a:solidFill>
                <a:latin typeface="Hi Melody"/>
              </a:rPr>
              <a:t>CANCióN SIN MIEDO</a:t>
            </a:r>
          </a:p>
        </p:txBody>
      </p:sp>
      <p:sp>
        <p:nvSpPr>
          <p:cNvPr name="TextBox 23" id="23"/>
          <p:cNvSpPr txBox="true"/>
          <p:nvPr/>
        </p:nvSpPr>
        <p:spPr>
          <a:xfrm rot="0">
            <a:off x="1314181" y="3199573"/>
            <a:ext cx="5093748" cy="1577362"/>
          </a:xfrm>
          <a:prstGeom prst="rect">
            <a:avLst/>
          </a:prstGeom>
        </p:spPr>
        <p:txBody>
          <a:bodyPr anchor="t" rtlCol="false" tIns="0" lIns="0" bIns="0" rIns="0">
            <a:spAutoFit/>
          </a:bodyPr>
          <a:lstStyle/>
          <a:p>
            <a:pPr algn="ctr" marL="0" indent="0" lvl="0">
              <a:lnSpc>
                <a:spcPts val="5983"/>
              </a:lnSpc>
              <a:spcBef>
                <a:spcPct val="0"/>
              </a:spcBef>
            </a:pPr>
            <a:r>
              <a:rPr lang="en-US" sz="4274">
                <a:solidFill>
                  <a:srgbClr val="FFFFFF"/>
                </a:solidFill>
                <a:latin typeface="Hi Melody"/>
                <a:hlinkClick r:id="rId26" tooltip="https://www.youtube.com/watch?v=9qpAzfdwQjk"/>
              </a:rPr>
              <a:t>ARROZ CON LECHE PARA UN MUNDO MEJOR</a:t>
            </a:r>
          </a:p>
        </p:txBody>
      </p:sp>
      <p:sp>
        <p:nvSpPr>
          <p:cNvPr name="TextBox 24" id="24"/>
          <p:cNvSpPr txBox="true"/>
          <p:nvPr/>
        </p:nvSpPr>
        <p:spPr>
          <a:xfrm rot="0">
            <a:off x="2110258" y="2669894"/>
            <a:ext cx="3138683" cy="557858"/>
          </a:xfrm>
          <a:prstGeom prst="rect">
            <a:avLst/>
          </a:prstGeom>
        </p:spPr>
        <p:txBody>
          <a:bodyPr anchor="t" rtlCol="false" tIns="0" lIns="0" bIns="0" rIns="0">
            <a:spAutoFit/>
          </a:bodyPr>
          <a:lstStyle/>
          <a:p>
            <a:pPr algn="ctr">
              <a:lnSpc>
                <a:spcPts val="4297"/>
              </a:lnSpc>
            </a:pPr>
            <a:r>
              <a:rPr lang="en-US" sz="4054">
                <a:solidFill>
                  <a:srgbClr val="000000"/>
                </a:solidFill>
                <a:latin typeface="Knewave Italics"/>
              </a:rPr>
              <a:t>CASTELLANO</a:t>
            </a:r>
          </a:p>
        </p:txBody>
      </p:sp>
      <p:sp>
        <p:nvSpPr>
          <p:cNvPr name="TextBox 25" id="25"/>
          <p:cNvSpPr txBox="true"/>
          <p:nvPr/>
        </p:nvSpPr>
        <p:spPr>
          <a:xfrm rot="0">
            <a:off x="12787058" y="2772983"/>
            <a:ext cx="3138683" cy="557858"/>
          </a:xfrm>
          <a:prstGeom prst="rect">
            <a:avLst/>
          </a:prstGeom>
        </p:spPr>
        <p:txBody>
          <a:bodyPr anchor="t" rtlCol="false" tIns="0" lIns="0" bIns="0" rIns="0">
            <a:spAutoFit/>
          </a:bodyPr>
          <a:lstStyle/>
          <a:p>
            <a:pPr algn="ctr">
              <a:lnSpc>
                <a:spcPts val="4297"/>
              </a:lnSpc>
            </a:pPr>
            <a:r>
              <a:rPr lang="en-US" sz="4054">
                <a:solidFill>
                  <a:srgbClr val="000000"/>
                </a:solidFill>
                <a:latin typeface="Knewave"/>
              </a:rPr>
              <a:t>EUSKARA</a:t>
            </a:r>
          </a:p>
        </p:txBody>
      </p:sp>
      <p:sp>
        <p:nvSpPr>
          <p:cNvPr name="TextBox 26" id="26"/>
          <p:cNvSpPr txBox="true"/>
          <p:nvPr/>
        </p:nvSpPr>
        <p:spPr>
          <a:xfrm rot="0">
            <a:off x="7574659" y="2772983"/>
            <a:ext cx="3138683" cy="557858"/>
          </a:xfrm>
          <a:prstGeom prst="rect">
            <a:avLst/>
          </a:prstGeom>
        </p:spPr>
        <p:txBody>
          <a:bodyPr anchor="t" rtlCol="false" tIns="0" lIns="0" bIns="0" rIns="0">
            <a:spAutoFit/>
          </a:bodyPr>
          <a:lstStyle/>
          <a:p>
            <a:pPr algn="ctr">
              <a:lnSpc>
                <a:spcPts val="4297"/>
              </a:lnSpc>
            </a:pPr>
            <a:r>
              <a:rPr lang="en-US" sz="4054">
                <a:solidFill>
                  <a:srgbClr val="000000"/>
                </a:solidFill>
                <a:latin typeface="Knewave"/>
              </a:rPr>
              <a:t>INGLÉS</a:t>
            </a:r>
          </a:p>
        </p:txBody>
      </p:sp>
      <p:sp>
        <p:nvSpPr>
          <p:cNvPr name="TextBox 27" id="27"/>
          <p:cNvSpPr txBox="true"/>
          <p:nvPr/>
        </p:nvSpPr>
        <p:spPr>
          <a:xfrm rot="0">
            <a:off x="7333011" y="8619736"/>
            <a:ext cx="3138683" cy="1100783"/>
          </a:xfrm>
          <a:prstGeom prst="rect">
            <a:avLst/>
          </a:prstGeom>
        </p:spPr>
        <p:txBody>
          <a:bodyPr anchor="t" rtlCol="false" tIns="0" lIns="0" bIns="0" rIns="0">
            <a:spAutoFit/>
          </a:bodyPr>
          <a:lstStyle/>
          <a:p>
            <a:pPr algn="ctr">
              <a:lnSpc>
                <a:spcPts val="4297"/>
              </a:lnSpc>
            </a:pPr>
            <a:r>
              <a:rPr lang="en-US" sz="4054">
                <a:solidFill>
                  <a:srgbClr val="000000"/>
                </a:solidFill>
                <a:latin typeface="Knewave"/>
              </a:rPr>
              <a:t>EUSKARA Y CASTELLANO</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984E9D"/>
        </a:solidFill>
      </p:bgPr>
    </p:bg>
    <p:spTree>
      <p:nvGrpSpPr>
        <p:cNvPr id="1" name=""/>
        <p:cNvGrpSpPr/>
        <p:nvPr/>
      </p:nvGrpSpPr>
      <p:grpSpPr>
        <a:xfrm>
          <a:off x="0" y="0"/>
          <a:ext cx="0" cy="0"/>
          <a:chOff x="0" y="0"/>
          <a:chExt cx="0" cy="0"/>
        </a:xfrm>
      </p:grpSpPr>
      <p:sp>
        <p:nvSpPr>
          <p:cNvPr name="Freeform 2" id="2"/>
          <p:cNvSpPr/>
          <p:nvPr/>
        </p:nvSpPr>
        <p:spPr>
          <a:xfrm flipH="false" flipV="false" rot="376189">
            <a:off x="13112535" y="-2495094"/>
            <a:ext cx="7519260" cy="9129345"/>
          </a:xfrm>
          <a:custGeom>
            <a:avLst/>
            <a:gdLst/>
            <a:ahLst/>
            <a:cxnLst/>
            <a:rect r="r" b="b" t="t" l="l"/>
            <a:pathLst>
              <a:path h="9129345" w="7519260">
                <a:moveTo>
                  <a:pt x="0" y="0"/>
                </a:moveTo>
                <a:lnTo>
                  <a:pt x="7519261" y="0"/>
                </a:lnTo>
                <a:lnTo>
                  <a:pt x="7519261" y="9129345"/>
                </a:lnTo>
                <a:lnTo>
                  <a:pt x="0" y="91293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2636512" y="1791814"/>
            <a:ext cx="5011552" cy="1949261"/>
            <a:chOff x="0" y="0"/>
            <a:chExt cx="6682070" cy="2599015"/>
          </a:xfrm>
        </p:grpSpPr>
        <p:sp>
          <p:nvSpPr>
            <p:cNvPr name="TextBox 4" id="4"/>
            <p:cNvSpPr txBox="true"/>
            <p:nvPr/>
          </p:nvSpPr>
          <p:spPr>
            <a:xfrm rot="0">
              <a:off x="0" y="216072"/>
              <a:ext cx="6682070" cy="2382943"/>
            </a:xfrm>
            <a:prstGeom prst="rect">
              <a:avLst/>
            </a:prstGeom>
          </p:spPr>
          <p:txBody>
            <a:bodyPr anchor="t" rtlCol="false" tIns="0" lIns="0" bIns="0" rIns="0">
              <a:spAutoFit/>
            </a:bodyPr>
            <a:lstStyle/>
            <a:p>
              <a:pPr algn="ctr">
                <a:lnSpc>
                  <a:spcPts val="7279"/>
                </a:lnSpc>
              </a:pPr>
              <a:r>
                <a:rPr lang="en-US" sz="5199">
                  <a:solidFill>
                    <a:srgbClr val="FFFFFF"/>
                  </a:solidFill>
                  <a:latin typeface="Open Sans"/>
                </a:rPr>
                <a:t>A</a:t>
              </a:r>
              <a:r>
                <a:rPr lang="en-US" sz="5199">
                  <a:solidFill>
                    <a:srgbClr val="FFFFFF"/>
                  </a:solidFill>
                  <a:latin typeface="Open Sans"/>
                  <a:hlinkClick r:id="rId4" tooltip="https://sites.google.com/site/orientasare/hezkidetza/martxoak8"/>
                </a:rPr>
                <a:t>riketen </a:t>
              </a:r>
              <a:r>
                <a:rPr lang="en-US" sz="5199">
                  <a:solidFill>
                    <a:srgbClr val="FFFFFF"/>
                  </a:solidFill>
                  <a:latin typeface="Open Sans"/>
                </a:rPr>
                <a:t>proposamenak</a:t>
              </a:r>
            </a:p>
          </p:txBody>
        </p:sp>
        <p:sp>
          <p:nvSpPr>
            <p:cNvPr name="Freeform 5" id="5"/>
            <p:cNvSpPr/>
            <p:nvPr/>
          </p:nvSpPr>
          <p:spPr>
            <a:xfrm flipH="false" flipV="false" rot="0">
              <a:off x="0" y="0"/>
              <a:ext cx="1709168" cy="1655757"/>
            </a:xfrm>
            <a:custGeom>
              <a:avLst/>
              <a:gdLst/>
              <a:ahLst/>
              <a:cxnLst/>
              <a:rect r="r" b="b" t="t" l="l"/>
              <a:pathLst>
                <a:path h="1655757" w="1709168">
                  <a:moveTo>
                    <a:pt x="0" y="0"/>
                  </a:moveTo>
                  <a:lnTo>
                    <a:pt x="1709168" y="0"/>
                  </a:lnTo>
                  <a:lnTo>
                    <a:pt x="1709168" y="1655757"/>
                  </a:lnTo>
                  <a:lnTo>
                    <a:pt x="0" y="165575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6" id="6"/>
          <p:cNvGrpSpPr/>
          <p:nvPr/>
        </p:nvGrpSpPr>
        <p:grpSpPr>
          <a:xfrm rot="0">
            <a:off x="6870620" y="1614451"/>
            <a:ext cx="4997310" cy="6888522"/>
            <a:chOff x="0" y="0"/>
            <a:chExt cx="6663080" cy="9184696"/>
          </a:xfrm>
        </p:grpSpPr>
        <p:sp>
          <p:nvSpPr>
            <p:cNvPr name="Freeform 7" id="7"/>
            <p:cNvSpPr/>
            <p:nvPr/>
          </p:nvSpPr>
          <p:spPr>
            <a:xfrm flipH="false" flipV="false" rot="0">
              <a:off x="0" y="0"/>
              <a:ext cx="6663080" cy="9184696"/>
            </a:xfrm>
            <a:custGeom>
              <a:avLst/>
              <a:gdLst/>
              <a:ahLst/>
              <a:cxnLst/>
              <a:rect r="r" b="b" t="t" l="l"/>
              <a:pathLst>
                <a:path h="9184696" w="6663080">
                  <a:moveTo>
                    <a:pt x="0" y="0"/>
                  </a:moveTo>
                  <a:lnTo>
                    <a:pt x="6663080" y="0"/>
                  </a:lnTo>
                  <a:lnTo>
                    <a:pt x="6663080" y="9184696"/>
                  </a:lnTo>
                  <a:lnTo>
                    <a:pt x="0" y="918469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8" id="8"/>
            <p:cNvSpPr/>
            <p:nvPr/>
          </p:nvSpPr>
          <p:spPr>
            <a:xfrm flipH="false" flipV="false" rot="0">
              <a:off x="1764763" y="1428077"/>
              <a:ext cx="2774715" cy="2351571"/>
            </a:xfrm>
            <a:custGeom>
              <a:avLst/>
              <a:gdLst/>
              <a:ahLst/>
              <a:cxnLst/>
              <a:rect r="r" b="b" t="t" l="l"/>
              <a:pathLst>
                <a:path h="2351571" w="2774715">
                  <a:moveTo>
                    <a:pt x="0" y="0"/>
                  </a:moveTo>
                  <a:lnTo>
                    <a:pt x="2774715" y="0"/>
                  </a:lnTo>
                  <a:lnTo>
                    <a:pt x="2774715" y="2351571"/>
                  </a:lnTo>
                  <a:lnTo>
                    <a:pt x="0" y="2351571"/>
                  </a:lnTo>
                  <a:lnTo>
                    <a:pt x="0" y="0"/>
                  </a:lnTo>
                  <a:close/>
                </a:path>
              </a:pathLst>
            </a:custGeom>
            <a:blipFill>
              <a:blip r:embed="rId9"/>
              <a:stretch>
                <a:fillRect l="0" t="0" r="0" b="0"/>
              </a:stretch>
            </a:blipFill>
          </p:spPr>
        </p:sp>
      </p:grpSp>
      <p:grpSp>
        <p:nvGrpSpPr>
          <p:cNvPr name="Group 9" id="9"/>
          <p:cNvGrpSpPr/>
          <p:nvPr/>
        </p:nvGrpSpPr>
        <p:grpSpPr>
          <a:xfrm rot="0">
            <a:off x="228038" y="1614451"/>
            <a:ext cx="5874000" cy="1715770"/>
            <a:chOff x="0" y="0"/>
            <a:chExt cx="7832001" cy="2287693"/>
          </a:xfrm>
        </p:grpSpPr>
        <p:sp>
          <p:nvSpPr>
            <p:cNvPr name="Freeform 10" id="10"/>
            <p:cNvSpPr/>
            <p:nvPr/>
          </p:nvSpPr>
          <p:spPr>
            <a:xfrm flipH="false" flipV="false" rot="0">
              <a:off x="6027311" y="539401"/>
              <a:ext cx="1804689" cy="1748293"/>
            </a:xfrm>
            <a:custGeom>
              <a:avLst/>
              <a:gdLst/>
              <a:ahLst/>
              <a:cxnLst/>
              <a:rect r="r" b="b" t="t" l="l"/>
              <a:pathLst>
                <a:path h="1748293" w="1804689">
                  <a:moveTo>
                    <a:pt x="0" y="0"/>
                  </a:moveTo>
                  <a:lnTo>
                    <a:pt x="1804690" y="0"/>
                  </a:lnTo>
                  <a:lnTo>
                    <a:pt x="1804690" y="1748292"/>
                  </a:lnTo>
                  <a:lnTo>
                    <a:pt x="0" y="17482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0" y="-95250"/>
              <a:ext cx="7261648" cy="2382943"/>
            </a:xfrm>
            <a:prstGeom prst="rect">
              <a:avLst/>
            </a:prstGeom>
          </p:spPr>
          <p:txBody>
            <a:bodyPr anchor="t" rtlCol="false" tIns="0" lIns="0" bIns="0" rIns="0">
              <a:spAutoFit/>
            </a:bodyPr>
            <a:lstStyle/>
            <a:p>
              <a:pPr algn="ctr">
                <a:lnSpc>
                  <a:spcPts val="7279"/>
                </a:lnSpc>
              </a:pPr>
              <a:r>
                <a:rPr lang="en-US" sz="5199">
                  <a:solidFill>
                    <a:srgbClr val="FFFFFF"/>
                  </a:solidFill>
                  <a:latin typeface="Open Sans"/>
                </a:rPr>
                <a:t>Propuestas de actividades</a:t>
              </a:r>
            </a:p>
          </p:txBody>
        </p:sp>
      </p:grpSp>
      <p:grpSp>
        <p:nvGrpSpPr>
          <p:cNvPr name="Group 12" id="12"/>
          <p:cNvGrpSpPr/>
          <p:nvPr/>
        </p:nvGrpSpPr>
        <p:grpSpPr>
          <a:xfrm rot="0">
            <a:off x="592566" y="4892332"/>
            <a:ext cx="5506529" cy="4654084"/>
            <a:chOff x="0" y="0"/>
            <a:chExt cx="7342039" cy="6205445"/>
          </a:xfrm>
        </p:grpSpPr>
        <p:sp>
          <p:nvSpPr>
            <p:cNvPr name="Freeform 13" id="13"/>
            <p:cNvSpPr/>
            <p:nvPr/>
          </p:nvSpPr>
          <p:spPr>
            <a:xfrm flipH="false" flipV="false" rot="0">
              <a:off x="0" y="0"/>
              <a:ext cx="7342039" cy="6205445"/>
            </a:xfrm>
            <a:custGeom>
              <a:avLst/>
              <a:gdLst/>
              <a:ahLst/>
              <a:cxnLst/>
              <a:rect r="r" b="b" t="t" l="l"/>
              <a:pathLst>
                <a:path h="6205445" w="7342039">
                  <a:moveTo>
                    <a:pt x="0" y="0"/>
                  </a:moveTo>
                  <a:lnTo>
                    <a:pt x="7342039" y="0"/>
                  </a:lnTo>
                  <a:lnTo>
                    <a:pt x="7342039" y="6205445"/>
                  </a:lnTo>
                  <a:lnTo>
                    <a:pt x="0" y="6205445"/>
                  </a:lnTo>
                  <a:lnTo>
                    <a:pt x="0" y="0"/>
                  </a:lnTo>
                  <a:close/>
                </a:path>
              </a:pathLst>
            </a:custGeom>
            <a:blipFill>
              <a:blip r:embed="rId10">
                <a:extLst>
                  <a:ext uri="{96DAC541-7B7A-43D3-8B79-37D633B846F1}">
                    <asvg:svgBlip xmlns:asvg="http://schemas.microsoft.com/office/drawing/2016/SVG/main" r:embed="rId11"/>
                  </a:ext>
                </a:extLst>
              </a:blip>
              <a:stretch>
                <a:fillRect l="-85" t="0" r="-85" b="0"/>
              </a:stretch>
            </a:blipFill>
          </p:spPr>
        </p:sp>
        <p:sp>
          <p:nvSpPr>
            <p:cNvPr name="TextBox 14" id="14"/>
            <p:cNvSpPr txBox="true"/>
            <p:nvPr/>
          </p:nvSpPr>
          <p:spPr>
            <a:xfrm rot="0">
              <a:off x="1111294" y="479240"/>
              <a:ext cx="5298643" cy="3242003"/>
            </a:xfrm>
            <a:prstGeom prst="rect">
              <a:avLst/>
            </a:prstGeom>
          </p:spPr>
          <p:txBody>
            <a:bodyPr anchor="t" rtlCol="false" tIns="0" lIns="0" bIns="0" rIns="0">
              <a:spAutoFit/>
            </a:bodyPr>
            <a:lstStyle/>
            <a:p>
              <a:pPr algn="ctr">
                <a:lnSpc>
                  <a:spcPts val="9436"/>
                </a:lnSpc>
                <a:spcBef>
                  <a:spcPct val="0"/>
                </a:spcBef>
              </a:pPr>
              <a:r>
                <a:rPr lang="en-US" sz="6740" u="sng">
                  <a:solidFill>
                    <a:srgbClr val="000000"/>
                  </a:solidFill>
                  <a:latin typeface="Hi Melody"/>
                  <a:hlinkClick r:id="rId12" tooltip="https://www.canva.com/design/DAF-Jya4P0E/gBl9JT5Olz09ofEFmMIwCw/edit?utm_content=DAF-Jya4P0E&amp;utm_campaign=designshare&amp;utm_medium=link2&amp;utm_source=sharebutton"/>
                </a:rPr>
                <a:t>Analizando la publicidad </a:t>
              </a:r>
            </a:p>
          </p:txBody>
        </p:sp>
      </p:grpSp>
      <p:grpSp>
        <p:nvGrpSpPr>
          <p:cNvPr name="Group 15" id="15"/>
          <p:cNvGrpSpPr/>
          <p:nvPr/>
        </p:nvGrpSpPr>
        <p:grpSpPr>
          <a:xfrm rot="0">
            <a:off x="12346083" y="4818785"/>
            <a:ext cx="5592411" cy="4727631"/>
            <a:chOff x="0" y="0"/>
            <a:chExt cx="7456548" cy="6303508"/>
          </a:xfrm>
        </p:grpSpPr>
        <p:sp>
          <p:nvSpPr>
            <p:cNvPr name="Freeform 16" id="16"/>
            <p:cNvSpPr/>
            <p:nvPr/>
          </p:nvSpPr>
          <p:spPr>
            <a:xfrm flipH="false" flipV="false" rot="0">
              <a:off x="0" y="0"/>
              <a:ext cx="7456548" cy="6303508"/>
            </a:xfrm>
            <a:custGeom>
              <a:avLst/>
              <a:gdLst/>
              <a:ahLst/>
              <a:cxnLst/>
              <a:rect r="r" b="b" t="t" l="l"/>
              <a:pathLst>
                <a:path h="6303508" w="7456548">
                  <a:moveTo>
                    <a:pt x="0" y="0"/>
                  </a:moveTo>
                  <a:lnTo>
                    <a:pt x="7456548" y="0"/>
                  </a:lnTo>
                  <a:lnTo>
                    <a:pt x="7456548" y="6303508"/>
                  </a:lnTo>
                  <a:lnTo>
                    <a:pt x="0" y="6303508"/>
                  </a:lnTo>
                  <a:lnTo>
                    <a:pt x="0" y="0"/>
                  </a:lnTo>
                  <a:close/>
                </a:path>
              </a:pathLst>
            </a:custGeom>
            <a:blipFill>
              <a:blip r:embed="rId10">
                <a:extLst>
                  <a:ext uri="{96DAC541-7B7A-43D3-8B79-37D633B846F1}">
                    <asvg:svgBlip xmlns:asvg="http://schemas.microsoft.com/office/drawing/2016/SVG/main" r:embed="rId11"/>
                  </a:ext>
                </a:extLst>
              </a:blip>
              <a:stretch>
                <a:fillRect l="-95" t="0" r="-95" b="0"/>
              </a:stretch>
            </a:blipFill>
          </p:spPr>
        </p:sp>
        <p:sp>
          <p:nvSpPr>
            <p:cNvPr name="TextBox 17" id="17"/>
            <p:cNvSpPr txBox="true"/>
            <p:nvPr/>
          </p:nvSpPr>
          <p:spPr>
            <a:xfrm rot="0">
              <a:off x="1037633" y="509914"/>
              <a:ext cx="5381282" cy="3279718"/>
            </a:xfrm>
            <a:prstGeom prst="rect">
              <a:avLst/>
            </a:prstGeom>
          </p:spPr>
          <p:txBody>
            <a:bodyPr anchor="t" rtlCol="false" tIns="0" lIns="0" bIns="0" rIns="0">
              <a:spAutoFit/>
            </a:bodyPr>
            <a:lstStyle/>
            <a:p>
              <a:pPr algn="ctr">
                <a:lnSpc>
                  <a:spcPts val="9583"/>
                </a:lnSpc>
                <a:spcBef>
                  <a:spcPct val="0"/>
                </a:spcBef>
              </a:pPr>
              <a:r>
                <a:rPr lang="en-US" sz="6845" u="sng">
                  <a:solidFill>
                    <a:srgbClr val="000000"/>
                  </a:solidFill>
                  <a:latin typeface="Hi Melody"/>
                  <a:hlinkClick r:id="rId13" tooltip="https://www.canva.com/design/DAF-K-Demow/Fc2bWDQLsDFLw9tc-kufWw/edit?utm_content=DAF-K-Demow&amp;utm_campaign=designshare&amp;utm_medium=link2&amp;utm_source=sharebutton"/>
                </a:rPr>
                <a:t>Iragarkiak aztertzen</a:t>
              </a:r>
            </a:p>
          </p:txBody>
        </p:sp>
      </p:grpSp>
      <p:pic>
        <p:nvPicPr>
          <p:cNvPr name="Picture 18" id="18"/>
          <p:cNvPicPr>
            <a:picLocks noChangeAspect="true"/>
          </p:cNvPicPr>
          <p:nvPr/>
        </p:nvPicPr>
        <p:blipFill>
          <a:blip r:embed="rId14"/>
          <a:srcRect l="0" t="0" r="0" b="0"/>
          <a:stretch>
            <a:fillRect/>
          </a:stretch>
        </p:blipFill>
        <p:spPr>
          <a:xfrm flipH="false" flipV="false" rot="0">
            <a:off x="5574934" y="5790386"/>
            <a:ext cx="1841885" cy="2192721"/>
          </a:xfrm>
          <a:prstGeom prst="rect">
            <a:avLst/>
          </a:prstGeom>
        </p:spPr>
      </p:pic>
      <p:pic>
        <p:nvPicPr>
          <p:cNvPr name="Picture 19" id="19"/>
          <p:cNvPicPr>
            <a:picLocks noChangeAspect="true"/>
          </p:cNvPicPr>
          <p:nvPr/>
        </p:nvPicPr>
        <p:blipFill>
          <a:blip r:embed="rId14"/>
          <a:srcRect l="0" t="0" r="0" b="0"/>
          <a:stretch>
            <a:fillRect/>
          </a:stretch>
        </p:blipFill>
        <p:spPr>
          <a:xfrm flipH="true" flipV="false" rot="0">
            <a:off x="10794627" y="5921179"/>
            <a:ext cx="1841885" cy="2192721"/>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984E9D"/>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5899086" y="6467464"/>
            <a:ext cx="7519260" cy="9129345"/>
          </a:xfrm>
          <a:custGeom>
            <a:avLst/>
            <a:gdLst/>
            <a:ahLst/>
            <a:cxnLst/>
            <a:rect r="r" b="b" t="t" l="l"/>
            <a:pathLst>
              <a:path h="9129345" w="7519260">
                <a:moveTo>
                  <a:pt x="0" y="0"/>
                </a:moveTo>
                <a:lnTo>
                  <a:pt x="7519260" y="0"/>
                </a:lnTo>
                <a:lnTo>
                  <a:pt x="7519260" y="9129344"/>
                </a:lnTo>
                <a:lnTo>
                  <a:pt x="0" y="91293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92511" y="5215106"/>
            <a:ext cx="4371633" cy="4114800"/>
          </a:xfrm>
          <a:custGeom>
            <a:avLst/>
            <a:gdLst/>
            <a:ahLst/>
            <a:cxnLst/>
            <a:rect r="r" b="b" t="t" l="l"/>
            <a:pathLst>
              <a:path h="4114800" w="4371633">
                <a:moveTo>
                  <a:pt x="0" y="0"/>
                </a:moveTo>
                <a:lnTo>
                  <a:pt x="4371634" y="0"/>
                </a:lnTo>
                <a:lnTo>
                  <a:pt x="43716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485120" y="312723"/>
            <a:ext cx="3039808" cy="4114800"/>
          </a:xfrm>
          <a:custGeom>
            <a:avLst/>
            <a:gdLst/>
            <a:ahLst/>
            <a:cxnLst/>
            <a:rect r="r" b="b" t="t" l="l"/>
            <a:pathLst>
              <a:path h="4114800" w="3039808">
                <a:moveTo>
                  <a:pt x="0" y="0"/>
                </a:moveTo>
                <a:lnTo>
                  <a:pt x="3039809" y="0"/>
                </a:lnTo>
                <a:lnTo>
                  <a:pt x="303980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a:hlinkClick r:id="rId9" tooltip="http://www.clubpequeslectores.com/2016/03/cuentos-igualdad-coeducacion.html"/>
          </p:cNvPr>
          <p:cNvSpPr/>
          <p:nvPr/>
        </p:nvSpPr>
        <p:spPr>
          <a:xfrm flipH="false" flipV="false" rot="0">
            <a:off x="1128393" y="2370123"/>
            <a:ext cx="2787035" cy="3398823"/>
          </a:xfrm>
          <a:custGeom>
            <a:avLst/>
            <a:gdLst/>
            <a:ahLst/>
            <a:cxnLst/>
            <a:rect r="r" b="b" t="t" l="l"/>
            <a:pathLst>
              <a:path h="3398823" w="2787035">
                <a:moveTo>
                  <a:pt x="0" y="0"/>
                </a:moveTo>
                <a:lnTo>
                  <a:pt x="2787035" y="0"/>
                </a:lnTo>
                <a:lnTo>
                  <a:pt x="2787035" y="3398823"/>
                </a:lnTo>
                <a:lnTo>
                  <a:pt x="0" y="3398823"/>
                </a:lnTo>
                <a:lnTo>
                  <a:pt x="0" y="0"/>
                </a:lnTo>
                <a:close/>
              </a:path>
            </a:pathLst>
          </a:custGeom>
          <a:blipFill>
            <a:blip r:embed="rId8"/>
            <a:stretch>
              <a:fillRect l="0" t="0" r="0" b="0"/>
            </a:stretch>
          </a:blipFill>
        </p:spPr>
      </p:sp>
      <p:sp>
        <p:nvSpPr>
          <p:cNvPr name="Freeform 6" id="6">
            <a:hlinkClick r:id="rId12" tooltip="https://sites.google.com/a/berrigasteiz.com/hezkidetza_elkarbizitza/irakurtzen-ari-gara"/>
          </p:cNvPr>
          <p:cNvSpPr/>
          <p:nvPr/>
        </p:nvSpPr>
        <p:spPr>
          <a:xfrm flipH="false" flipV="false" rot="0">
            <a:off x="13096498" y="4700415"/>
            <a:ext cx="4734603" cy="4114800"/>
          </a:xfrm>
          <a:custGeom>
            <a:avLst/>
            <a:gdLst/>
            <a:ahLst/>
            <a:cxnLst/>
            <a:rect r="r" b="b" t="t" l="l"/>
            <a:pathLst>
              <a:path h="4114800" w="4734603">
                <a:moveTo>
                  <a:pt x="0" y="0"/>
                </a:moveTo>
                <a:lnTo>
                  <a:pt x="4734603" y="0"/>
                </a:lnTo>
                <a:lnTo>
                  <a:pt x="473460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7" id="7"/>
          <p:cNvSpPr txBox="true"/>
          <p:nvPr/>
        </p:nvSpPr>
        <p:spPr>
          <a:xfrm rot="0">
            <a:off x="3524095" y="397940"/>
            <a:ext cx="11239810" cy="1673211"/>
          </a:xfrm>
          <a:prstGeom prst="rect">
            <a:avLst/>
          </a:prstGeom>
        </p:spPr>
        <p:txBody>
          <a:bodyPr anchor="t" rtlCol="false" tIns="0" lIns="0" bIns="0" rIns="0">
            <a:spAutoFit/>
          </a:bodyPr>
          <a:lstStyle/>
          <a:p>
            <a:pPr algn="ctr">
              <a:lnSpc>
                <a:spcPts val="6371"/>
              </a:lnSpc>
            </a:pPr>
            <a:r>
              <a:rPr lang="en-US" sz="5540">
                <a:solidFill>
                  <a:srgbClr val="FFFFFF"/>
                </a:solidFill>
                <a:latin typeface="Migra Ultra-Bold"/>
              </a:rPr>
              <a:t>LIBROS</a:t>
            </a:r>
          </a:p>
          <a:p>
            <a:pPr algn="ctr" marL="0" indent="0" lvl="0">
              <a:lnSpc>
                <a:spcPts val="6371"/>
              </a:lnSpc>
              <a:spcBef>
                <a:spcPct val="0"/>
              </a:spcBef>
            </a:pPr>
            <a:r>
              <a:rPr lang="en-US" sz="5540">
                <a:solidFill>
                  <a:srgbClr val="FFFFFF"/>
                </a:solidFill>
                <a:latin typeface="Migra Ultra-Bold"/>
              </a:rPr>
              <a:t>LIBURUAK</a:t>
            </a:r>
          </a:p>
        </p:txBody>
      </p:sp>
      <p:sp>
        <p:nvSpPr>
          <p:cNvPr name="TextBox 8" id="8"/>
          <p:cNvSpPr txBox="true"/>
          <p:nvPr/>
        </p:nvSpPr>
        <p:spPr>
          <a:xfrm rot="0">
            <a:off x="6514545" y="2679336"/>
            <a:ext cx="5371459" cy="5963309"/>
          </a:xfrm>
          <a:prstGeom prst="rect">
            <a:avLst/>
          </a:prstGeom>
        </p:spPr>
        <p:txBody>
          <a:bodyPr anchor="t" rtlCol="false" tIns="0" lIns="0" bIns="0" rIns="0">
            <a:spAutoFit/>
          </a:bodyPr>
          <a:lstStyle/>
          <a:p>
            <a:pPr algn="ctr">
              <a:lnSpc>
                <a:spcPts val="6788"/>
              </a:lnSpc>
            </a:pPr>
            <a:r>
              <a:rPr lang="en-US" sz="4849">
                <a:solidFill>
                  <a:srgbClr val="FFFFFF"/>
                </a:solidFill>
                <a:latin typeface="Glacial Indifference"/>
              </a:rPr>
              <a:t>Aquí tenéis algunas opciones para la lectura en el aula</a:t>
            </a:r>
          </a:p>
          <a:p>
            <a:pPr algn="ctr">
              <a:lnSpc>
                <a:spcPts val="6788"/>
              </a:lnSpc>
            </a:pPr>
          </a:p>
          <a:p>
            <a:pPr algn="ctr">
              <a:lnSpc>
                <a:spcPts val="6788"/>
              </a:lnSpc>
              <a:spcBef>
                <a:spcPct val="0"/>
              </a:spcBef>
            </a:pPr>
            <a:r>
              <a:rPr lang="en-US" sz="4849">
                <a:solidFill>
                  <a:srgbClr val="FFFFFF"/>
                </a:solidFill>
                <a:latin typeface="Glacial Indifference"/>
              </a:rPr>
              <a:t>Hemen dituzue gelan irakurtzeko aukera batzuk</a:t>
            </a:r>
          </a:p>
        </p:txBody>
      </p:sp>
      <p:sp>
        <p:nvSpPr>
          <p:cNvPr name="TextBox 9" id="9"/>
          <p:cNvSpPr txBox="true"/>
          <p:nvPr/>
        </p:nvSpPr>
        <p:spPr>
          <a:xfrm rot="0">
            <a:off x="506843" y="1707085"/>
            <a:ext cx="3408585" cy="364066"/>
          </a:xfrm>
          <a:prstGeom prst="rect">
            <a:avLst/>
          </a:prstGeom>
        </p:spPr>
        <p:txBody>
          <a:bodyPr anchor="t" rtlCol="false" tIns="0" lIns="0" bIns="0" rIns="0">
            <a:spAutoFit/>
          </a:bodyPr>
          <a:lstStyle/>
          <a:p>
            <a:pPr algn="ctr">
              <a:lnSpc>
                <a:spcPts val="2603"/>
              </a:lnSpc>
            </a:pPr>
            <a:r>
              <a:rPr lang="en-US" sz="2892">
                <a:solidFill>
                  <a:srgbClr val="FFFAEF"/>
                </a:solidFill>
                <a:latin typeface="CS Gordon Serif"/>
              </a:rPr>
              <a:t>CASTELLANO</a:t>
            </a:r>
          </a:p>
        </p:txBody>
      </p:sp>
      <p:sp>
        <p:nvSpPr>
          <p:cNvPr name="TextBox 10" id="10"/>
          <p:cNvSpPr txBox="true"/>
          <p:nvPr/>
        </p:nvSpPr>
        <p:spPr>
          <a:xfrm rot="0">
            <a:off x="11743718" y="8803639"/>
            <a:ext cx="4959342" cy="526267"/>
          </a:xfrm>
          <a:prstGeom prst="rect">
            <a:avLst/>
          </a:prstGeom>
        </p:spPr>
        <p:txBody>
          <a:bodyPr anchor="t" rtlCol="false" tIns="0" lIns="0" bIns="0" rIns="0">
            <a:spAutoFit/>
          </a:bodyPr>
          <a:lstStyle/>
          <a:p>
            <a:pPr algn="ctr">
              <a:lnSpc>
                <a:spcPts val="3787"/>
              </a:lnSpc>
            </a:pPr>
            <a:r>
              <a:rPr lang="en-US" sz="4208">
                <a:solidFill>
                  <a:srgbClr val="FFFAEF"/>
                </a:solidFill>
                <a:latin typeface="CS Gordon Serif"/>
              </a:rPr>
              <a:t>EUSKARA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984E9D"/>
        </a:solidFill>
      </p:bgPr>
    </p:bg>
    <p:spTree>
      <p:nvGrpSpPr>
        <p:cNvPr id="1" name=""/>
        <p:cNvGrpSpPr/>
        <p:nvPr/>
      </p:nvGrpSpPr>
      <p:grpSpPr>
        <a:xfrm>
          <a:off x="0" y="0"/>
          <a:ext cx="0" cy="0"/>
          <a:chOff x="0" y="0"/>
          <a:chExt cx="0" cy="0"/>
        </a:xfrm>
      </p:grpSpPr>
      <p:sp>
        <p:nvSpPr>
          <p:cNvPr name="Freeform 2" id="2"/>
          <p:cNvSpPr/>
          <p:nvPr/>
        </p:nvSpPr>
        <p:spPr>
          <a:xfrm flipH="false" flipV="false" rot="7012007">
            <a:off x="-2098146" y="5722328"/>
            <a:ext cx="7519260" cy="9129345"/>
          </a:xfrm>
          <a:custGeom>
            <a:avLst/>
            <a:gdLst/>
            <a:ahLst/>
            <a:cxnLst/>
            <a:rect r="r" b="b" t="t" l="l"/>
            <a:pathLst>
              <a:path h="9129345" w="7519260">
                <a:moveTo>
                  <a:pt x="0" y="0"/>
                </a:moveTo>
                <a:lnTo>
                  <a:pt x="7519261" y="0"/>
                </a:lnTo>
                <a:lnTo>
                  <a:pt x="7519261" y="9129344"/>
                </a:lnTo>
                <a:lnTo>
                  <a:pt x="0" y="91293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600558" y="4502422"/>
            <a:ext cx="10687442" cy="5784578"/>
          </a:xfrm>
          <a:custGeom>
            <a:avLst/>
            <a:gdLst/>
            <a:ahLst/>
            <a:cxnLst/>
            <a:rect r="r" b="b" t="t" l="l"/>
            <a:pathLst>
              <a:path h="5784578" w="10687442">
                <a:moveTo>
                  <a:pt x="0" y="0"/>
                </a:moveTo>
                <a:lnTo>
                  <a:pt x="10687442" y="0"/>
                </a:lnTo>
                <a:lnTo>
                  <a:pt x="10687442" y="5784578"/>
                </a:lnTo>
                <a:lnTo>
                  <a:pt x="0" y="5784578"/>
                </a:lnTo>
                <a:lnTo>
                  <a:pt x="0" y="0"/>
                </a:lnTo>
                <a:close/>
              </a:path>
            </a:pathLst>
          </a:custGeom>
          <a:blipFill>
            <a:blip r:embed="rId4"/>
            <a:stretch>
              <a:fillRect l="0" t="0" r="0" b="0"/>
            </a:stretch>
          </a:blipFill>
        </p:spPr>
      </p:sp>
      <p:grpSp>
        <p:nvGrpSpPr>
          <p:cNvPr name="Group 4" id="4"/>
          <p:cNvGrpSpPr/>
          <p:nvPr/>
        </p:nvGrpSpPr>
        <p:grpSpPr>
          <a:xfrm rot="0">
            <a:off x="10451407" y="829917"/>
            <a:ext cx="5323660" cy="3357786"/>
            <a:chOff x="0" y="0"/>
            <a:chExt cx="7098213" cy="4477049"/>
          </a:xfrm>
        </p:grpSpPr>
        <p:sp>
          <p:nvSpPr>
            <p:cNvPr name="Freeform 5" id="5"/>
            <p:cNvSpPr/>
            <p:nvPr/>
          </p:nvSpPr>
          <p:spPr>
            <a:xfrm flipH="false" flipV="false" rot="0">
              <a:off x="1708604" y="0"/>
              <a:ext cx="4346807" cy="4477049"/>
            </a:xfrm>
            <a:custGeom>
              <a:avLst/>
              <a:gdLst/>
              <a:ahLst/>
              <a:cxnLst/>
              <a:rect r="r" b="b" t="t" l="l"/>
              <a:pathLst>
                <a:path h="4477049" w="4346807">
                  <a:moveTo>
                    <a:pt x="0" y="0"/>
                  </a:moveTo>
                  <a:lnTo>
                    <a:pt x="4346808" y="0"/>
                  </a:lnTo>
                  <a:lnTo>
                    <a:pt x="4346808" y="4477049"/>
                  </a:lnTo>
                  <a:lnTo>
                    <a:pt x="0" y="44770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0" y="3039906"/>
              <a:ext cx="7098213" cy="723783"/>
            </a:xfrm>
            <a:prstGeom prst="rect">
              <a:avLst/>
            </a:prstGeom>
          </p:spPr>
          <p:txBody>
            <a:bodyPr anchor="t" rtlCol="false" tIns="0" lIns="0" bIns="0" rIns="0">
              <a:spAutoFit/>
            </a:bodyPr>
            <a:lstStyle/>
            <a:p>
              <a:pPr algn="ctr">
                <a:lnSpc>
                  <a:spcPts val="4550"/>
                </a:lnSpc>
                <a:spcBef>
                  <a:spcPct val="0"/>
                </a:spcBef>
              </a:pPr>
              <a:r>
                <a:rPr lang="en-US" sz="3250" u="sng">
                  <a:solidFill>
                    <a:srgbClr val="01070A"/>
                  </a:solidFill>
                  <a:latin typeface="Chloe"/>
                  <a:hlinkClick r:id="rId7" tooltip="https://www.canva.com/design/DAF7i34snmY/7ohiJZEvJkdS3xravjEQow/view?utm_content=DAF7i34snmY&amp;utm_campaign=designshare&amp;utm_medium=link&amp;utm_source=editor"/>
                </a:rPr>
                <a:t>Filmak</a:t>
              </a:r>
            </a:p>
          </p:txBody>
        </p:sp>
      </p:grpSp>
      <p:grpSp>
        <p:nvGrpSpPr>
          <p:cNvPr name="Group 7" id="7"/>
          <p:cNvGrpSpPr/>
          <p:nvPr/>
        </p:nvGrpSpPr>
        <p:grpSpPr>
          <a:xfrm rot="0">
            <a:off x="1849719" y="695739"/>
            <a:ext cx="5423385" cy="3420686"/>
            <a:chOff x="0" y="0"/>
            <a:chExt cx="7231180" cy="4560915"/>
          </a:xfrm>
        </p:grpSpPr>
        <p:sp>
          <p:nvSpPr>
            <p:cNvPr name="Freeform 8" id="8"/>
            <p:cNvSpPr/>
            <p:nvPr/>
          </p:nvSpPr>
          <p:spPr>
            <a:xfrm flipH="false" flipV="false" rot="0">
              <a:off x="1740611" y="0"/>
              <a:ext cx="4428234" cy="4560915"/>
            </a:xfrm>
            <a:custGeom>
              <a:avLst/>
              <a:gdLst/>
              <a:ahLst/>
              <a:cxnLst/>
              <a:rect r="r" b="b" t="t" l="l"/>
              <a:pathLst>
                <a:path h="4560915" w="4428234">
                  <a:moveTo>
                    <a:pt x="0" y="0"/>
                  </a:moveTo>
                  <a:lnTo>
                    <a:pt x="4428234" y="0"/>
                  </a:lnTo>
                  <a:lnTo>
                    <a:pt x="4428234" y="4560915"/>
                  </a:lnTo>
                  <a:lnTo>
                    <a:pt x="0" y="45609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0" y="3088575"/>
              <a:ext cx="7231180" cy="745617"/>
            </a:xfrm>
            <a:prstGeom prst="rect">
              <a:avLst/>
            </a:prstGeom>
          </p:spPr>
          <p:txBody>
            <a:bodyPr anchor="t" rtlCol="false" tIns="0" lIns="0" bIns="0" rIns="0">
              <a:spAutoFit/>
            </a:bodyPr>
            <a:lstStyle/>
            <a:p>
              <a:pPr algn="ctr">
                <a:lnSpc>
                  <a:spcPts val="4636"/>
                </a:lnSpc>
                <a:spcBef>
                  <a:spcPct val="0"/>
                </a:spcBef>
              </a:pPr>
              <a:r>
                <a:rPr lang="en-US" sz="3311" u="sng">
                  <a:solidFill>
                    <a:srgbClr val="01070A"/>
                  </a:solidFill>
                  <a:latin typeface="Chloe"/>
                  <a:hlinkClick r:id="rId8" tooltip="https://saposyprincesas.elmundo.es/cine-ninos/peliculas-recomendadas/peliculas-que-ponen-a-las-ninas-en-su-sitio/"/>
                </a:rPr>
                <a:t>Películas</a:t>
              </a:r>
            </a:p>
          </p:txBody>
        </p:sp>
      </p:grpSp>
      <p:sp>
        <p:nvSpPr>
          <p:cNvPr name="Freeform 10" id="10"/>
          <p:cNvSpPr/>
          <p:nvPr/>
        </p:nvSpPr>
        <p:spPr>
          <a:xfrm flipH="false" flipV="false" rot="0">
            <a:off x="381436" y="4502422"/>
            <a:ext cx="10687442" cy="5784578"/>
          </a:xfrm>
          <a:custGeom>
            <a:avLst/>
            <a:gdLst/>
            <a:ahLst/>
            <a:cxnLst/>
            <a:rect r="r" b="b" t="t" l="l"/>
            <a:pathLst>
              <a:path h="5784578" w="10687442">
                <a:moveTo>
                  <a:pt x="0" y="0"/>
                </a:moveTo>
                <a:lnTo>
                  <a:pt x="10687442" y="0"/>
                </a:lnTo>
                <a:lnTo>
                  <a:pt x="10687442" y="5784578"/>
                </a:lnTo>
                <a:lnTo>
                  <a:pt x="0" y="5784578"/>
                </a:lnTo>
                <a:lnTo>
                  <a:pt x="0" y="0"/>
                </a:lnTo>
                <a:close/>
              </a:path>
            </a:pathLst>
          </a:custGeom>
          <a:blipFill>
            <a:blip r:embed="rId4"/>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984E9D"/>
        </a:solidFill>
      </p:bgPr>
    </p:bg>
    <p:spTree>
      <p:nvGrpSpPr>
        <p:cNvPr id="1" name=""/>
        <p:cNvGrpSpPr/>
        <p:nvPr/>
      </p:nvGrpSpPr>
      <p:grpSpPr>
        <a:xfrm>
          <a:off x="0" y="0"/>
          <a:ext cx="0" cy="0"/>
          <a:chOff x="0" y="0"/>
          <a:chExt cx="0" cy="0"/>
        </a:xfrm>
      </p:grpSpPr>
      <p:sp>
        <p:nvSpPr>
          <p:cNvPr name="TextBox 2" id="2"/>
          <p:cNvSpPr txBox="true"/>
          <p:nvPr/>
        </p:nvSpPr>
        <p:spPr>
          <a:xfrm rot="0">
            <a:off x="4470096" y="366790"/>
            <a:ext cx="9347808" cy="10867005"/>
          </a:xfrm>
          <a:prstGeom prst="rect">
            <a:avLst/>
          </a:prstGeom>
        </p:spPr>
        <p:txBody>
          <a:bodyPr anchor="t" rtlCol="false" tIns="0" lIns="0" bIns="0" rIns="0">
            <a:spAutoFit/>
          </a:bodyPr>
          <a:lstStyle/>
          <a:p>
            <a:pPr algn="ctr">
              <a:lnSpc>
                <a:spcPts val="7134"/>
              </a:lnSpc>
            </a:pPr>
            <a:r>
              <a:rPr lang="en-US" sz="6313">
                <a:solidFill>
                  <a:srgbClr val="FFFFFF"/>
                </a:solidFill>
                <a:latin typeface="Pierson"/>
              </a:rPr>
              <a:t>“TANTO LOGRADO, TANTO POR LOGRAR”</a:t>
            </a:r>
          </a:p>
          <a:p>
            <a:pPr algn="ctr">
              <a:lnSpc>
                <a:spcPts val="7134"/>
              </a:lnSpc>
            </a:pPr>
          </a:p>
          <a:p>
            <a:pPr algn="ctr">
              <a:lnSpc>
                <a:spcPts val="7134"/>
              </a:lnSpc>
            </a:pPr>
            <a:r>
              <a:rPr lang="en-US" sz="6313">
                <a:solidFill>
                  <a:srgbClr val="FFFFFF"/>
                </a:solidFill>
                <a:latin typeface="Pierson"/>
              </a:rPr>
              <a:t>INAI 2024 NABI</a:t>
            </a:r>
          </a:p>
          <a:p>
            <a:pPr algn="ctr">
              <a:lnSpc>
                <a:spcPts val="7134"/>
              </a:lnSpc>
            </a:pPr>
          </a:p>
          <a:p>
            <a:pPr algn="ctr">
              <a:lnSpc>
                <a:spcPts val="7134"/>
              </a:lnSpc>
            </a:pPr>
            <a:r>
              <a:rPr lang="en-US" sz="6313">
                <a:solidFill>
                  <a:srgbClr val="FFFFFF"/>
                </a:solidFill>
                <a:latin typeface="Pierson"/>
              </a:rPr>
              <a:t>“HAINBESTE LORTUTA, HAINBESTE LORTZEKE”</a:t>
            </a:r>
          </a:p>
          <a:p>
            <a:pPr algn="ctr">
              <a:lnSpc>
                <a:spcPts val="7134"/>
              </a:lnSpc>
            </a:pPr>
          </a:p>
          <a:p>
            <a:pPr algn="ctr" marL="0" indent="0" lvl="0">
              <a:lnSpc>
                <a:spcPts val="7134"/>
              </a:lnSpc>
              <a:spcBef>
                <a:spcPct val="0"/>
              </a:spcBef>
            </a:pPr>
          </a:p>
        </p:txBody>
      </p:sp>
      <p:sp>
        <p:nvSpPr>
          <p:cNvPr name="Freeform 3" id="3"/>
          <p:cNvSpPr/>
          <p:nvPr/>
        </p:nvSpPr>
        <p:spPr>
          <a:xfrm flipH="false" flipV="false" rot="-8460887">
            <a:off x="-1580053" y="-2115945"/>
            <a:ext cx="7519260" cy="9129345"/>
          </a:xfrm>
          <a:custGeom>
            <a:avLst/>
            <a:gdLst/>
            <a:ahLst/>
            <a:cxnLst/>
            <a:rect r="r" b="b" t="t" l="l"/>
            <a:pathLst>
              <a:path h="9129345" w="7519260">
                <a:moveTo>
                  <a:pt x="0" y="0"/>
                </a:moveTo>
                <a:lnTo>
                  <a:pt x="7519261" y="0"/>
                </a:lnTo>
                <a:lnTo>
                  <a:pt x="7519261" y="9129345"/>
                </a:lnTo>
                <a:lnTo>
                  <a:pt x="0" y="91293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3837286">
            <a:off x="13032829" y="4501546"/>
            <a:ext cx="7519260" cy="9129345"/>
          </a:xfrm>
          <a:custGeom>
            <a:avLst/>
            <a:gdLst/>
            <a:ahLst/>
            <a:cxnLst/>
            <a:rect r="r" b="b" t="t" l="l"/>
            <a:pathLst>
              <a:path h="9129345" w="7519260">
                <a:moveTo>
                  <a:pt x="0" y="0"/>
                </a:moveTo>
                <a:lnTo>
                  <a:pt x="7519260" y="0"/>
                </a:lnTo>
                <a:lnTo>
                  <a:pt x="7519260" y="9129345"/>
                </a:lnTo>
                <a:lnTo>
                  <a:pt x="0" y="91293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42497" y="4951980"/>
            <a:ext cx="5727144" cy="4868073"/>
          </a:xfrm>
          <a:custGeom>
            <a:avLst/>
            <a:gdLst/>
            <a:ahLst/>
            <a:cxnLst/>
            <a:rect r="r" b="b" t="t" l="l"/>
            <a:pathLst>
              <a:path h="4868073" w="5727144">
                <a:moveTo>
                  <a:pt x="0" y="0"/>
                </a:moveTo>
                <a:lnTo>
                  <a:pt x="5727144" y="0"/>
                </a:lnTo>
                <a:lnTo>
                  <a:pt x="5727144" y="4868073"/>
                </a:lnTo>
                <a:lnTo>
                  <a:pt x="0" y="48680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3684822" y="319165"/>
            <a:ext cx="3997237" cy="5475667"/>
          </a:xfrm>
          <a:custGeom>
            <a:avLst/>
            <a:gdLst/>
            <a:ahLst/>
            <a:cxnLst/>
            <a:rect r="r" b="b" t="t" l="l"/>
            <a:pathLst>
              <a:path h="5475667" w="3997237">
                <a:moveTo>
                  <a:pt x="0" y="0"/>
                </a:moveTo>
                <a:lnTo>
                  <a:pt x="3997237" y="0"/>
                </a:lnTo>
                <a:lnTo>
                  <a:pt x="3997237" y="5475666"/>
                </a:lnTo>
                <a:lnTo>
                  <a:pt x="0" y="547566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DAF64SujoJI</dc:identifier>
  <dcterms:modified xsi:type="dcterms:W3CDTF">2011-08-01T06:04:30Z</dcterms:modified>
  <cp:revision>1</cp:revision>
  <dc:title>MARTXOAK 8 2024</dc:title>
</cp:coreProperties>
</file>